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6"/>
  </p:notesMasterIdLst>
  <p:sldIdLst>
    <p:sldId id="256" r:id="rId5"/>
  </p:sldIdLst>
  <p:sldSz cx="13716000" cy="1951196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914400" rtl="0" fontAlgn="auto" latinLnBrk="0" hangingPunct="0">
      <a:lnSpc>
        <a:spcPct val="100000"/>
      </a:lnSpc>
      <a:spcBef>
        <a:spcPts val="0"/>
      </a:spcBef>
      <a:spcAft>
        <a:spcPts val="0"/>
      </a:spcAft>
      <a:buClrTx/>
      <a:buSzTx/>
      <a:buFontTx/>
      <a:buNone/>
      <a:tabLst/>
      <a:defRPr kumimoji="0" sz="8400" b="0" i="0" u="none" strike="noStrike" cap="none" spc="0" normalizeH="0" baseline="0">
        <a:ln>
          <a:noFill/>
        </a:ln>
        <a:solidFill>
          <a:srgbClr val="000000"/>
        </a:solidFill>
        <a:effectLst/>
        <a:uFillTx/>
        <a:latin typeface="+mn-lt"/>
        <a:ea typeface="+mn-ea"/>
        <a:cs typeface="+mn-cs"/>
        <a:sym typeface="Avenir Next"/>
      </a:defRPr>
    </a:lvl1pPr>
    <a:lvl2pPr marL="0" marR="0" indent="457200" algn="ctr" defTabSz="914400" rtl="0" fontAlgn="auto" latinLnBrk="0" hangingPunct="0">
      <a:lnSpc>
        <a:spcPct val="100000"/>
      </a:lnSpc>
      <a:spcBef>
        <a:spcPts val="0"/>
      </a:spcBef>
      <a:spcAft>
        <a:spcPts val="0"/>
      </a:spcAft>
      <a:buClrTx/>
      <a:buSzTx/>
      <a:buFontTx/>
      <a:buNone/>
      <a:tabLst/>
      <a:defRPr kumimoji="0" sz="8400" b="0" i="0" u="none" strike="noStrike" cap="none" spc="0" normalizeH="0" baseline="0">
        <a:ln>
          <a:noFill/>
        </a:ln>
        <a:solidFill>
          <a:srgbClr val="000000"/>
        </a:solidFill>
        <a:effectLst/>
        <a:uFillTx/>
        <a:latin typeface="+mn-lt"/>
        <a:ea typeface="+mn-ea"/>
        <a:cs typeface="+mn-cs"/>
        <a:sym typeface="Avenir Next"/>
      </a:defRPr>
    </a:lvl2pPr>
    <a:lvl3pPr marL="0" marR="0" indent="914400" algn="ctr" defTabSz="914400" rtl="0" fontAlgn="auto" latinLnBrk="0" hangingPunct="0">
      <a:lnSpc>
        <a:spcPct val="100000"/>
      </a:lnSpc>
      <a:spcBef>
        <a:spcPts val="0"/>
      </a:spcBef>
      <a:spcAft>
        <a:spcPts val="0"/>
      </a:spcAft>
      <a:buClrTx/>
      <a:buSzTx/>
      <a:buFontTx/>
      <a:buNone/>
      <a:tabLst/>
      <a:defRPr kumimoji="0" sz="8400" b="0" i="0" u="none" strike="noStrike" cap="none" spc="0" normalizeH="0" baseline="0">
        <a:ln>
          <a:noFill/>
        </a:ln>
        <a:solidFill>
          <a:srgbClr val="000000"/>
        </a:solidFill>
        <a:effectLst/>
        <a:uFillTx/>
        <a:latin typeface="+mn-lt"/>
        <a:ea typeface="+mn-ea"/>
        <a:cs typeface="+mn-cs"/>
        <a:sym typeface="Avenir Next"/>
      </a:defRPr>
    </a:lvl3pPr>
    <a:lvl4pPr marL="0" marR="0" indent="1371600" algn="ctr" defTabSz="914400" rtl="0" fontAlgn="auto" latinLnBrk="0" hangingPunct="0">
      <a:lnSpc>
        <a:spcPct val="100000"/>
      </a:lnSpc>
      <a:spcBef>
        <a:spcPts val="0"/>
      </a:spcBef>
      <a:spcAft>
        <a:spcPts val="0"/>
      </a:spcAft>
      <a:buClrTx/>
      <a:buSzTx/>
      <a:buFontTx/>
      <a:buNone/>
      <a:tabLst/>
      <a:defRPr kumimoji="0" sz="8400" b="0" i="0" u="none" strike="noStrike" cap="none" spc="0" normalizeH="0" baseline="0">
        <a:ln>
          <a:noFill/>
        </a:ln>
        <a:solidFill>
          <a:srgbClr val="000000"/>
        </a:solidFill>
        <a:effectLst/>
        <a:uFillTx/>
        <a:latin typeface="+mn-lt"/>
        <a:ea typeface="+mn-ea"/>
        <a:cs typeface="+mn-cs"/>
        <a:sym typeface="Avenir Next"/>
      </a:defRPr>
    </a:lvl4pPr>
    <a:lvl5pPr marL="0" marR="0" indent="1828800" algn="ctr" defTabSz="914400" rtl="0" fontAlgn="auto" latinLnBrk="0" hangingPunct="0">
      <a:lnSpc>
        <a:spcPct val="100000"/>
      </a:lnSpc>
      <a:spcBef>
        <a:spcPts val="0"/>
      </a:spcBef>
      <a:spcAft>
        <a:spcPts val="0"/>
      </a:spcAft>
      <a:buClrTx/>
      <a:buSzTx/>
      <a:buFontTx/>
      <a:buNone/>
      <a:tabLst/>
      <a:defRPr kumimoji="0" sz="8400" b="0" i="0" u="none" strike="noStrike" cap="none" spc="0" normalizeH="0" baseline="0">
        <a:ln>
          <a:noFill/>
        </a:ln>
        <a:solidFill>
          <a:srgbClr val="000000"/>
        </a:solidFill>
        <a:effectLst/>
        <a:uFillTx/>
        <a:latin typeface="+mn-lt"/>
        <a:ea typeface="+mn-ea"/>
        <a:cs typeface="+mn-cs"/>
        <a:sym typeface="Avenir Next"/>
      </a:defRPr>
    </a:lvl5pPr>
    <a:lvl6pPr marL="0" marR="0" indent="2286000" algn="ctr" defTabSz="914400" rtl="0" fontAlgn="auto" latinLnBrk="0" hangingPunct="0">
      <a:lnSpc>
        <a:spcPct val="100000"/>
      </a:lnSpc>
      <a:spcBef>
        <a:spcPts val="0"/>
      </a:spcBef>
      <a:spcAft>
        <a:spcPts val="0"/>
      </a:spcAft>
      <a:buClrTx/>
      <a:buSzTx/>
      <a:buFontTx/>
      <a:buNone/>
      <a:tabLst/>
      <a:defRPr kumimoji="0" sz="8400" b="0" i="0" u="none" strike="noStrike" cap="none" spc="0" normalizeH="0" baseline="0">
        <a:ln>
          <a:noFill/>
        </a:ln>
        <a:solidFill>
          <a:srgbClr val="000000"/>
        </a:solidFill>
        <a:effectLst/>
        <a:uFillTx/>
        <a:latin typeface="+mn-lt"/>
        <a:ea typeface="+mn-ea"/>
        <a:cs typeface="+mn-cs"/>
        <a:sym typeface="Avenir Next"/>
      </a:defRPr>
    </a:lvl6pPr>
    <a:lvl7pPr marL="0" marR="0" indent="2743200" algn="ctr" defTabSz="914400" rtl="0" fontAlgn="auto" latinLnBrk="0" hangingPunct="0">
      <a:lnSpc>
        <a:spcPct val="100000"/>
      </a:lnSpc>
      <a:spcBef>
        <a:spcPts val="0"/>
      </a:spcBef>
      <a:spcAft>
        <a:spcPts val="0"/>
      </a:spcAft>
      <a:buClrTx/>
      <a:buSzTx/>
      <a:buFontTx/>
      <a:buNone/>
      <a:tabLst/>
      <a:defRPr kumimoji="0" sz="8400" b="0" i="0" u="none" strike="noStrike" cap="none" spc="0" normalizeH="0" baseline="0">
        <a:ln>
          <a:noFill/>
        </a:ln>
        <a:solidFill>
          <a:srgbClr val="000000"/>
        </a:solidFill>
        <a:effectLst/>
        <a:uFillTx/>
        <a:latin typeface="+mn-lt"/>
        <a:ea typeface="+mn-ea"/>
        <a:cs typeface="+mn-cs"/>
        <a:sym typeface="Avenir Next"/>
      </a:defRPr>
    </a:lvl7pPr>
    <a:lvl8pPr marL="0" marR="0" indent="3200400" algn="ctr" defTabSz="914400" rtl="0" fontAlgn="auto" latinLnBrk="0" hangingPunct="0">
      <a:lnSpc>
        <a:spcPct val="100000"/>
      </a:lnSpc>
      <a:spcBef>
        <a:spcPts val="0"/>
      </a:spcBef>
      <a:spcAft>
        <a:spcPts val="0"/>
      </a:spcAft>
      <a:buClrTx/>
      <a:buSzTx/>
      <a:buFontTx/>
      <a:buNone/>
      <a:tabLst/>
      <a:defRPr kumimoji="0" sz="8400" b="0" i="0" u="none" strike="noStrike" cap="none" spc="0" normalizeH="0" baseline="0">
        <a:ln>
          <a:noFill/>
        </a:ln>
        <a:solidFill>
          <a:srgbClr val="000000"/>
        </a:solidFill>
        <a:effectLst/>
        <a:uFillTx/>
        <a:latin typeface="+mn-lt"/>
        <a:ea typeface="+mn-ea"/>
        <a:cs typeface="+mn-cs"/>
        <a:sym typeface="Avenir Next"/>
      </a:defRPr>
    </a:lvl8pPr>
    <a:lvl9pPr marL="0" marR="0" indent="3657600" algn="ctr" defTabSz="914400" rtl="0" fontAlgn="auto" latinLnBrk="0" hangingPunct="0">
      <a:lnSpc>
        <a:spcPct val="100000"/>
      </a:lnSpc>
      <a:spcBef>
        <a:spcPts val="0"/>
      </a:spcBef>
      <a:spcAft>
        <a:spcPts val="0"/>
      </a:spcAft>
      <a:buClrTx/>
      <a:buSzTx/>
      <a:buFontTx/>
      <a:buNone/>
      <a:tabLst/>
      <a:defRPr kumimoji="0" sz="8400" b="0" i="0" u="none" strike="noStrike" cap="none" spc="0" normalizeH="0" baseline="0">
        <a:ln>
          <a:noFill/>
        </a:ln>
        <a:solidFill>
          <a:srgbClr val="000000"/>
        </a:solidFill>
        <a:effectLst/>
        <a:uFillTx/>
        <a:latin typeface="+mn-lt"/>
        <a:ea typeface="+mn-ea"/>
        <a:cs typeface="+mn-cs"/>
        <a:sym typeface="Avenir Next"/>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3B"/>
    <a:srgbClr val="FAE9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E7F3F4"/>
          </a:solidFill>
        </a:fill>
      </a:tcStyle>
    </a:wholeTbl>
    <a:band2H>
      <a:tcTxStyle/>
      <a:tcStyle>
        <a:tcBdr/>
        <a:fill>
          <a:solidFill>
            <a:srgbClr val="F3F9FA"/>
          </a:solidFill>
        </a:fill>
      </a:tcStyle>
    </a:band2H>
    <a:firstCol>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firstCol>
    <a:lastRow>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lastRow>
    <a:firstRow>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wholeTbl>
    <a:band2H>
      <a:tcTxStyle/>
      <a:tcStyle>
        <a:tcBdr/>
        <a:fill>
          <a:solidFill>
            <a:schemeClr val="accent3">
              <a:lumOff val="44000"/>
            </a:schemeClr>
          </a:solidFill>
        </a:fill>
      </a:tcStyle>
    </a:band2H>
    <a:firstCol>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firstCol>
    <a:lastRow>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lastRow>
    <a:firstRow>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3">
              <a:lumOff val="44000"/>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CCCCD9"/>
          </a:solidFill>
        </a:fill>
      </a:tcStyle>
    </a:wholeTbl>
    <a:band2H>
      <a:tcTxStyle/>
      <a:tcStyle>
        <a:tcBdr/>
        <a:fill>
          <a:solidFill>
            <a:srgbClr val="E7E7ED"/>
          </a:solidFill>
        </a:fill>
      </a:tcStyle>
    </a:band2H>
    <a:firstCol>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firstCol>
    <a:lastRow>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lastRow>
    <a:firstRow>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chemeClr val="accent3">
              <a:lumOff val="44000"/>
            </a:schemeClr>
          </a:solidFill>
        </a:fill>
      </a:tcStyle>
    </a:band2H>
    <a:firstCol>
      <a:tcTxStyle b="on" i="off">
        <a:fontRef idx="minor">
          <a:schemeClr val="accent3">
            <a:lumOff val="44000"/>
          </a:schemeClr>
        </a:fontRef>
        <a:schemeClr val="accent3">
          <a:lumOff val="4400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3">
              <a:lumOff val="44000"/>
            </a:schemeClr>
          </a:solidFill>
        </a:fill>
      </a:tcStyle>
    </a:lastRow>
    <a:firstRow>
      <a:tcTxStyle b="on" i="off">
        <a:fontRef idx="minor">
          <a:schemeClr val="accent3">
            <a:lumOff val="44000"/>
          </a:schemeClr>
        </a:fontRef>
        <a:schemeClr val="accent3">
          <a:lumOff val="44000"/>
        </a:schemeClr>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firstCol>
    <a:lastRow>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38100" cap="flat">
              <a:solidFill>
                <a:schemeClr val="accent3">
                  <a:lumOff val="44000"/>
                </a:schemeClr>
              </a:solidFill>
              <a:prstDash val="solid"/>
              <a:round/>
            </a:ln>
          </a:top>
          <a:bottom>
            <a:ln w="127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lastRow>
    <a:firstRow>
      <a:tcTxStyle b="on" i="off">
        <a:fontRef idx="minor">
          <a:schemeClr val="accent3">
            <a:lumOff val="44000"/>
          </a:schemeClr>
        </a:fontRef>
        <a:schemeClr val="accent3">
          <a:lumOff val="44000"/>
        </a:schemeClr>
      </a:tcTxStyle>
      <a:tcStyle>
        <a:tcBdr>
          <a:left>
            <a:ln w="12700" cap="flat">
              <a:solidFill>
                <a:schemeClr val="accent3">
                  <a:lumOff val="44000"/>
                </a:schemeClr>
              </a:solidFill>
              <a:prstDash val="solid"/>
              <a:round/>
            </a:ln>
          </a:left>
          <a:right>
            <a:ln w="12700" cap="flat">
              <a:solidFill>
                <a:schemeClr val="accent3">
                  <a:lumOff val="44000"/>
                </a:schemeClr>
              </a:solidFill>
              <a:prstDash val="solid"/>
              <a:round/>
            </a:ln>
          </a:right>
          <a:top>
            <a:ln w="12700" cap="flat">
              <a:solidFill>
                <a:schemeClr val="accent3">
                  <a:lumOff val="44000"/>
                </a:schemeClr>
              </a:solidFill>
              <a:prstDash val="solid"/>
              <a:round/>
            </a:ln>
          </a:top>
          <a:bottom>
            <a:ln w="38100" cap="flat">
              <a:solidFill>
                <a:schemeClr val="accent3">
                  <a:lumOff val="44000"/>
                </a:schemeClr>
              </a:solidFill>
              <a:prstDash val="solid"/>
              <a:round/>
            </a:ln>
          </a:bottom>
          <a:insideH>
            <a:ln w="12700" cap="flat">
              <a:solidFill>
                <a:schemeClr val="accent3">
                  <a:lumOff val="44000"/>
                </a:schemeClr>
              </a:solidFill>
              <a:prstDash val="solid"/>
              <a:round/>
            </a:ln>
          </a:insideH>
          <a:insideV>
            <a:ln w="12700" cap="flat">
              <a:solidFill>
                <a:schemeClr val="accent3">
                  <a:lumOff val="44000"/>
                </a:schemeClr>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chemeClr val="accent3">
              <a:lumOff val="44000"/>
            </a:schemeClr>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20" autoAdjust="0"/>
  </p:normalViewPr>
  <p:slideViewPr>
    <p:cSldViewPr snapToGrid="0">
      <p:cViewPr varScale="1">
        <p:scale>
          <a:sx n="38" d="100"/>
          <a:sy n="38" d="100"/>
        </p:scale>
        <p:origin x="3168" y="10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4" d="100"/>
          <a:sy n="84" d="100"/>
        </p:scale>
        <p:origin x="3828"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9" name="Shape 109"/>
          <p:cNvSpPr>
            <a:spLocks noGrp="1" noRot="1" noChangeAspect="1"/>
          </p:cNvSpPr>
          <p:nvPr>
            <p:ph type="sldImg"/>
          </p:nvPr>
        </p:nvSpPr>
        <p:spPr>
          <a:xfrm>
            <a:off x="2224088" y="685800"/>
            <a:ext cx="2409825" cy="3429000"/>
          </a:xfrm>
          <a:prstGeom prst="rect">
            <a:avLst/>
          </a:prstGeom>
        </p:spPr>
        <p:txBody>
          <a:bodyPr/>
          <a:lstStyle/>
          <a:p>
            <a:endParaRPr/>
          </a:p>
        </p:txBody>
      </p:sp>
      <p:sp>
        <p:nvSpPr>
          <p:cNvPr id="110" name="Shape 110"/>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spcBef>
        <a:spcPts val="400"/>
      </a:spcBef>
      <a:defRPr sz="1200">
        <a:latin typeface="+mn-lt"/>
        <a:ea typeface="+mn-ea"/>
        <a:cs typeface="+mn-cs"/>
        <a:sym typeface="Avenir Next"/>
      </a:defRPr>
    </a:lvl1pPr>
    <a:lvl2pPr indent="228600" defTabSz="457200" latinLnBrk="0">
      <a:spcBef>
        <a:spcPts val="400"/>
      </a:spcBef>
      <a:defRPr sz="1200">
        <a:latin typeface="+mn-lt"/>
        <a:ea typeface="+mn-ea"/>
        <a:cs typeface="+mn-cs"/>
        <a:sym typeface="Avenir Next"/>
      </a:defRPr>
    </a:lvl2pPr>
    <a:lvl3pPr indent="457200" defTabSz="457200" latinLnBrk="0">
      <a:spcBef>
        <a:spcPts val="400"/>
      </a:spcBef>
      <a:defRPr sz="1200">
        <a:latin typeface="+mn-lt"/>
        <a:ea typeface="+mn-ea"/>
        <a:cs typeface="+mn-cs"/>
        <a:sym typeface="Avenir Next"/>
      </a:defRPr>
    </a:lvl3pPr>
    <a:lvl4pPr indent="685800" defTabSz="457200" latinLnBrk="0">
      <a:spcBef>
        <a:spcPts val="400"/>
      </a:spcBef>
      <a:defRPr sz="1200">
        <a:latin typeface="+mn-lt"/>
        <a:ea typeface="+mn-ea"/>
        <a:cs typeface="+mn-cs"/>
        <a:sym typeface="Avenir Next"/>
      </a:defRPr>
    </a:lvl4pPr>
    <a:lvl5pPr indent="914400" defTabSz="457200" latinLnBrk="0">
      <a:spcBef>
        <a:spcPts val="400"/>
      </a:spcBef>
      <a:defRPr sz="1200">
        <a:latin typeface="+mn-lt"/>
        <a:ea typeface="+mn-ea"/>
        <a:cs typeface="+mn-cs"/>
        <a:sym typeface="Avenir Next"/>
      </a:defRPr>
    </a:lvl5pPr>
    <a:lvl6pPr indent="1143000" defTabSz="457200" latinLnBrk="0">
      <a:spcBef>
        <a:spcPts val="400"/>
      </a:spcBef>
      <a:defRPr sz="1200">
        <a:latin typeface="+mn-lt"/>
        <a:ea typeface="+mn-ea"/>
        <a:cs typeface="+mn-cs"/>
        <a:sym typeface="Avenir Next"/>
      </a:defRPr>
    </a:lvl6pPr>
    <a:lvl7pPr indent="1371600" defTabSz="457200" latinLnBrk="0">
      <a:spcBef>
        <a:spcPts val="400"/>
      </a:spcBef>
      <a:defRPr sz="1200">
        <a:latin typeface="+mn-lt"/>
        <a:ea typeface="+mn-ea"/>
        <a:cs typeface="+mn-cs"/>
        <a:sym typeface="Avenir Next"/>
      </a:defRPr>
    </a:lvl7pPr>
    <a:lvl8pPr indent="1600200" defTabSz="457200" latinLnBrk="0">
      <a:spcBef>
        <a:spcPts val="400"/>
      </a:spcBef>
      <a:defRPr sz="1200">
        <a:latin typeface="+mn-lt"/>
        <a:ea typeface="+mn-ea"/>
        <a:cs typeface="+mn-cs"/>
        <a:sym typeface="Avenir Next"/>
      </a:defRPr>
    </a:lvl8pPr>
    <a:lvl9pPr indent="1828800" defTabSz="457200" latinLnBrk="0">
      <a:spcBef>
        <a:spcPts val="400"/>
      </a:spcBef>
      <a:defRPr sz="1200">
        <a:latin typeface="+mn-lt"/>
        <a:ea typeface="+mn-ea"/>
        <a:cs typeface="+mn-cs"/>
        <a:sym typeface="Avenir Next"/>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Shape 121"/>
          <p:cNvSpPr>
            <a:spLocks noGrp="1" noRot="1" noChangeAspect="1"/>
          </p:cNvSpPr>
          <p:nvPr>
            <p:ph type="sldImg"/>
          </p:nvPr>
        </p:nvSpPr>
        <p:spPr>
          <a:xfrm>
            <a:off x="2224088" y="685800"/>
            <a:ext cx="2409825" cy="3429000"/>
          </a:xfrm>
          <a:prstGeom prst="rect">
            <a:avLst/>
          </a:prstGeom>
        </p:spPr>
        <p:txBody>
          <a:bodyPr/>
          <a:lstStyle/>
          <a:p>
            <a:endParaRPr/>
          </a:p>
        </p:txBody>
      </p:sp>
      <p:sp>
        <p:nvSpPr>
          <p:cNvPr id="122" name="Shape 122"/>
          <p:cNvSpPr>
            <a:spLocks noGrp="1"/>
          </p:cNvSpPr>
          <p:nvPr>
            <p:ph type="body" sz="quarter" idx="1"/>
          </p:nvPr>
        </p:nvSpPr>
        <p:spPr>
          <a:prstGeom prst="rect">
            <a:avLst/>
          </a:prstGeom>
        </p:spPr>
        <p:txBody>
          <a:bodyPr/>
          <a:lstStyle>
            <a:lvl1pPr>
              <a:spcBef>
                <a:spcPts val="0"/>
              </a:spcBef>
            </a:lvl1pPr>
          </a:lstStyle>
          <a:p>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elfolie">
    <p:spTree>
      <p:nvGrpSpPr>
        <p:cNvPr id="1" name=""/>
        <p:cNvGrpSpPr/>
        <p:nvPr/>
      </p:nvGrpSpPr>
      <p:grpSpPr>
        <a:xfrm>
          <a:off x="0" y="0"/>
          <a:ext cx="0" cy="0"/>
          <a:chOff x="0" y="0"/>
          <a:chExt cx="0" cy="0"/>
        </a:xfrm>
      </p:grpSpPr>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Abschnittsüberschrift">
    <p:spTree>
      <p:nvGrpSpPr>
        <p:cNvPr id="1" name=""/>
        <p:cNvGrpSpPr/>
        <p:nvPr/>
      </p:nvGrpSpPr>
      <p:grpSpPr>
        <a:xfrm>
          <a:off x="0" y="0"/>
          <a:ext cx="0" cy="0"/>
          <a:chOff x="0" y="0"/>
          <a:chExt cx="0" cy="0"/>
        </a:xfrm>
      </p:grpSpPr>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Zwei Inhalte">
    <p:spTree>
      <p:nvGrpSpPr>
        <p:cNvPr id="1" name=""/>
        <p:cNvGrpSpPr/>
        <p:nvPr/>
      </p:nvGrpSpPr>
      <p:grpSpPr>
        <a:xfrm>
          <a:off x="0" y="0"/>
          <a:ext cx="0" cy="0"/>
          <a:chOff x="0" y="0"/>
          <a:chExt cx="0" cy="0"/>
        </a:xfrm>
      </p:grpSpPr>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Vergleich">
    <p:spTree>
      <p:nvGrpSpPr>
        <p:cNvPr id="1" name=""/>
        <p:cNvGrpSpPr/>
        <p:nvPr/>
      </p:nvGrpSpPr>
      <p:grpSpPr>
        <a:xfrm>
          <a:off x="0" y="0"/>
          <a:ext cx="0" cy="0"/>
          <a:chOff x="0" y="0"/>
          <a:chExt cx="0" cy="0"/>
        </a:xfrm>
      </p:grpSpPr>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Nur Titel">
    <p:spTree>
      <p:nvGrpSpPr>
        <p:cNvPr id="1" name=""/>
        <p:cNvGrpSpPr/>
        <p:nvPr/>
      </p:nvGrpSpPr>
      <p:grpSpPr>
        <a:xfrm>
          <a:off x="0" y="0"/>
          <a:ext cx="0" cy="0"/>
          <a:chOff x="0" y="0"/>
          <a:chExt cx="0" cy="0"/>
        </a:xfrm>
      </p:grpSpPr>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Leer">
    <p:spTree>
      <p:nvGrpSpPr>
        <p:cNvPr id="1" name=""/>
        <p:cNvGrpSpPr/>
        <p:nvPr/>
      </p:nvGrpSpPr>
      <p:grpSpPr>
        <a:xfrm>
          <a:off x="0" y="0"/>
          <a:ext cx="0" cy="0"/>
          <a:chOff x="0" y="0"/>
          <a:chExt cx="0" cy="0"/>
        </a:xfrm>
      </p:grpSpPr>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Inhalt mit Beschriftung">
    <p:spTree>
      <p:nvGrpSpPr>
        <p:cNvPr id="1" name=""/>
        <p:cNvGrpSpPr/>
        <p:nvPr/>
      </p:nvGrpSpPr>
      <p:grpSpPr>
        <a:xfrm>
          <a:off x="0" y="0"/>
          <a:ext cx="0" cy="0"/>
          <a:chOff x="0" y="0"/>
          <a:chExt cx="0" cy="0"/>
        </a:xfrm>
      </p:grpSpPr>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Bild mit Beschriftung">
    <p:spTree>
      <p:nvGrpSpPr>
        <p:cNvPr id="1" name=""/>
        <p:cNvGrpSpPr/>
        <p:nvPr/>
      </p:nvGrpSpPr>
      <p:grpSpPr>
        <a:xfrm>
          <a:off x="0" y="0"/>
          <a:ext cx="0" cy="0"/>
          <a:chOff x="0" y="0"/>
          <a:chExt cx="0" cy="0"/>
        </a:xfrm>
      </p:grpSpPr>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el und vertikaler Text">
    <p:spTree>
      <p:nvGrpSpPr>
        <p:cNvPr id="1" name=""/>
        <p:cNvGrpSpPr/>
        <p:nvPr/>
      </p:nvGrpSpPr>
      <p:grpSpPr>
        <a:xfrm>
          <a:off x="0" y="0"/>
          <a:ext cx="0" cy="0"/>
          <a:chOff x="0" y="0"/>
          <a:chExt cx="0" cy="0"/>
        </a:xfrm>
      </p:grpSpPr>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Vertikaler Titel und Text">
    <p:spTree>
      <p:nvGrpSpPr>
        <p:cNvPr id="1" name=""/>
        <p:cNvGrpSpPr/>
        <p:nvPr/>
      </p:nvGrpSpPr>
      <p:grpSpPr>
        <a:xfrm>
          <a:off x="0" y="0"/>
          <a:ext cx="0" cy="0"/>
          <a:chOff x="0" y="0"/>
          <a:chExt cx="0" cy="0"/>
        </a:xfrm>
      </p:grpSpPr>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Off val="44000"/>
          </a:schemeClr>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txStyles>
    <p:titleStyle>
      <a:lvl1pPr marL="0" marR="0" indent="0" algn="l" defTabSz="914583" rtl="0" latinLnBrk="0">
        <a:lnSpc>
          <a:spcPct val="100000"/>
        </a:lnSpc>
        <a:spcBef>
          <a:spcPts val="0"/>
        </a:spcBef>
        <a:spcAft>
          <a:spcPts val="0"/>
        </a:spcAft>
        <a:buClrTx/>
        <a:buSzTx/>
        <a:buFontTx/>
        <a:buNone/>
        <a:tabLst/>
        <a:defRPr sz="3201" b="1" i="0" u="none" strike="noStrike" cap="none" spc="0" baseline="0">
          <a:ln>
            <a:noFill/>
          </a:ln>
          <a:solidFill>
            <a:srgbClr val="000000"/>
          </a:solidFill>
          <a:uFillTx/>
          <a:latin typeface="+mn-lt"/>
          <a:ea typeface="+mn-ea"/>
          <a:cs typeface="+mn-cs"/>
          <a:sym typeface="Avenir Next"/>
        </a:defRPr>
      </a:lvl1pPr>
      <a:lvl2pPr marL="0" marR="0" indent="0" algn="l" defTabSz="914583" rtl="0" latinLnBrk="0">
        <a:lnSpc>
          <a:spcPct val="100000"/>
        </a:lnSpc>
        <a:spcBef>
          <a:spcPts val="0"/>
        </a:spcBef>
        <a:spcAft>
          <a:spcPts val="0"/>
        </a:spcAft>
        <a:buClrTx/>
        <a:buSzTx/>
        <a:buFontTx/>
        <a:buNone/>
        <a:tabLst/>
        <a:defRPr sz="3201" b="1" i="0" u="none" strike="noStrike" cap="none" spc="0" baseline="0">
          <a:ln>
            <a:noFill/>
          </a:ln>
          <a:solidFill>
            <a:srgbClr val="000000"/>
          </a:solidFill>
          <a:uFillTx/>
          <a:latin typeface="+mn-lt"/>
          <a:ea typeface="+mn-ea"/>
          <a:cs typeface="+mn-cs"/>
          <a:sym typeface="Avenir Next"/>
        </a:defRPr>
      </a:lvl2pPr>
      <a:lvl3pPr marL="0" marR="0" indent="0" algn="l" defTabSz="914583" rtl="0" latinLnBrk="0">
        <a:lnSpc>
          <a:spcPct val="100000"/>
        </a:lnSpc>
        <a:spcBef>
          <a:spcPts val="0"/>
        </a:spcBef>
        <a:spcAft>
          <a:spcPts val="0"/>
        </a:spcAft>
        <a:buClrTx/>
        <a:buSzTx/>
        <a:buFontTx/>
        <a:buNone/>
        <a:tabLst/>
        <a:defRPr sz="3201" b="1" i="0" u="none" strike="noStrike" cap="none" spc="0" baseline="0">
          <a:ln>
            <a:noFill/>
          </a:ln>
          <a:solidFill>
            <a:srgbClr val="000000"/>
          </a:solidFill>
          <a:uFillTx/>
          <a:latin typeface="+mn-lt"/>
          <a:ea typeface="+mn-ea"/>
          <a:cs typeface="+mn-cs"/>
          <a:sym typeface="Avenir Next"/>
        </a:defRPr>
      </a:lvl3pPr>
      <a:lvl4pPr marL="0" marR="0" indent="0" algn="l" defTabSz="914583" rtl="0" latinLnBrk="0">
        <a:lnSpc>
          <a:spcPct val="100000"/>
        </a:lnSpc>
        <a:spcBef>
          <a:spcPts val="0"/>
        </a:spcBef>
        <a:spcAft>
          <a:spcPts val="0"/>
        </a:spcAft>
        <a:buClrTx/>
        <a:buSzTx/>
        <a:buFontTx/>
        <a:buNone/>
        <a:tabLst/>
        <a:defRPr sz="3201" b="1" i="0" u="none" strike="noStrike" cap="none" spc="0" baseline="0">
          <a:ln>
            <a:noFill/>
          </a:ln>
          <a:solidFill>
            <a:srgbClr val="000000"/>
          </a:solidFill>
          <a:uFillTx/>
          <a:latin typeface="+mn-lt"/>
          <a:ea typeface="+mn-ea"/>
          <a:cs typeface="+mn-cs"/>
          <a:sym typeface="Avenir Next"/>
        </a:defRPr>
      </a:lvl4pPr>
      <a:lvl5pPr marL="0" marR="0" indent="0" algn="l" defTabSz="914583" rtl="0" latinLnBrk="0">
        <a:lnSpc>
          <a:spcPct val="100000"/>
        </a:lnSpc>
        <a:spcBef>
          <a:spcPts val="0"/>
        </a:spcBef>
        <a:spcAft>
          <a:spcPts val="0"/>
        </a:spcAft>
        <a:buClrTx/>
        <a:buSzTx/>
        <a:buFontTx/>
        <a:buNone/>
        <a:tabLst/>
        <a:defRPr sz="3201" b="1" i="0" u="none" strike="noStrike" cap="none" spc="0" baseline="0">
          <a:ln>
            <a:noFill/>
          </a:ln>
          <a:solidFill>
            <a:srgbClr val="000000"/>
          </a:solidFill>
          <a:uFillTx/>
          <a:latin typeface="+mn-lt"/>
          <a:ea typeface="+mn-ea"/>
          <a:cs typeface="+mn-cs"/>
          <a:sym typeface="Avenir Next"/>
        </a:defRPr>
      </a:lvl5pPr>
      <a:lvl6pPr marL="0" marR="0" indent="457291" algn="l" defTabSz="914583" rtl="0" latinLnBrk="0">
        <a:lnSpc>
          <a:spcPct val="100000"/>
        </a:lnSpc>
        <a:spcBef>
          <a:spcPts val="0"/>
        </a:spcBef>
        <a:spcAft>
          <a:spcPts val="0"/>
        </a:spcAft>
        <a:buClrTx/>
        <a:buSzTx/>
        <a:buFontTx/>
        <a:buNone/>
        <a:tabLst/>
        <a:defRPr sz="3201" b="1" i="0" u="none" strike="noStrike" cap="none" spc="0" baseline="0">
          <a:ln>
            <a:noFill/>
          </a:ln>
          <a:solidFill>
            <a:srgbClr val="000000"/>
          </a:solidFill>
          <a:uFillTx/>
          <a:latin typeface="+mn-lt"/>
          <a:ea typeface="+mn-ea"/>
          <a:cs typeface="+mn-cs"/>
          <a:sym typeface="Avenir Next"/>
        </a:defRPr>
      </a:lvl6pPr>
      <a:lvl7pPr marL="0" marR="0" indent="914583" algn="l" defTabSz="914583" rtl="0" latinLnBrk="0">
        <a:lnSpc>
          <a:spcPct val="100000"/>
        </a:lnSpc>
        <a:spcBef>
          <a:spcPts val="0"/>
        </a:spcBef>
        <a:spcAft>
          <a:spcPts val="0"/>
        </a:spcAft>
        <a:buClrTx/>
        <a:buSzTx/>
        <a:buFontTx/>
        <a:buNone/>
        <a:tabLst/>
        <a:defRPr sz="3201" b="1" i="0" u="none" strike="noStrike" cap="none" spc="0" baseline="0">
          <a:ln>
            <a:noFill/>
          </a:ln>
          <a:solidFill>
            <a:srgbClr val="000000"/>
          </a:solidFill>
          <a:uFillTx/>
          <a:latin typeface="+mn-lt"/>
          <a:ea typeface="+mn-ea"/>
          <a:cs typeface="+mn-cs"/>
          <a:sym typeface="Avenir Next"/>
        </a:defRPr>
      </a:lvl7pPr>
      <a:lvl8pPr marL="0" marR="0" indent="1371874" algn="l" defTabSz="914583" rtl="0" latinLnBrk="0">
        <a:lnSpc>
          <a:spcPct val="100000"/>
        </a:lnSpc>
        <a:spcBef>
          <a:spcPts val="0"/>
        </a:spcBef>
        <a:spcAft>
          <a:spcPts val="0"/>
        </a:spcAft>
        <a:buClrTx/>
        <a:buSzTx/>
        <a:buFontTx/>
        <a:buNone/>
        <a:tabLst/>
        <a:defRPr sz="3201" b="1" i="0" u="none" strike="noStrike" cap="none" spc="0" baseline="0">
          <a:ln>
            <a:noFill/>
          </a:ln>
          <a:solidFill>
            <a:srgbClr val="000000"/>
          </a:solidFill>
          <a:uFillTx/>
          <a:latin typeface="+mn-lt"/>
          <a:ea typeface="+mn-ea"/>
          <a:cs typeface="+mn-cs"/>
          <a:sym typeface="Avenir Next"/>
        </a:defRPr>
      </a:lvl8pPr>
      <a:lvl9pPr marL="0" marR="0" indent="1829166" algn="l" defTabSz="914583" rtl="0" latinLnBrk="0">
        <a:lnSpc>
          <a:spcPct val="100000"/>
        </a:lnSpc>
        <a:spcBef>
          <a:spcPts val="0"/>
        </a:spcBef>
        <a:spcAft>
          <a:spcPts val="0"/>
        </a:spcAft>
        <a:buClrTx/>
        <a:buSzTx/>
        <a:buFontTx/>
        <a:buNone/>
        <a:tabLst/>
        <a:defRPr sz="3201" b="1" i="0" u="none" strike="noStrike" cap="none" spc="0" baseline="0">
          <a:ln>
            <a:noFill/>
          </a:ln>
          <a:solidFill>
            <a:srgbClr val="000000"/>
          </a:solidFill>
          <a:uFillTx/>
          <a:latin typeface="+mn-lt"/>
          <a:ea typeface="+mn-ea"/>
          <a:cs typeface="+mn-cs"/>
          <a:sym typeface="Avenir Next"/>
        </a:defRPr>
      </a:lvl9pPr>
    </p:titleStyle>
    <p:bodyStyle>
      <a:lvl1pPr marL="342969" marR="0" indent="-342969" algn="l" defTabSz="914583" rtl="0" latinLnBrk="0">
        <a:lnSpc>
          <a:spcPct val="100000"/>
        </a:lnSpc>
        <a:spcBef>
          <a:spcPts val="0"/>
        </a:spcBef>
        <a:spcAft>
          <a:spcPts val="0"/>
        </a:spcAft>
        <a:buClrTx/>
        <a:buSzTx/>
        <a:buFontTx/>
        <a:buNone/>
        <a:tabLst/>
        <a:defRPr sz="7201" b="0" i="0" u="none" strike="noStrike" cap="none" spc="0" baseline="0">
          <a:ln>
            <a:noFill/>
          </a:ln>
          <a:solidFill>
            <a:srgbClr val="000000"/>
          </a:solidFill>
          <a:uFillTx/>
          <a:latin typeface="+mn-lt"/>
          <a:ea typeface="+mn-ea"/>
          <a:cs typeface="+mn-cs"/>
          <a:sym typeface="Avenir Next"/>
        </a:defRPr>
      </a:lvl1pPr>
      <a:lvl2pPr marL="342969" marR="0" indent="114323" algn="l" defTabSz="914583" rtl="0" latinLnBrk="0">
        <a:lnSpc>
          <a:spcPct val="100000"/>
        </a:lnSpc>
        <a:spcBef>
          <a:spcPts val="0"/>
        </a:spcBef>
        <a:spcAft>
          <a:spcPts val="0"/>
        </a:spcAft>
        <a:buClrTx/>
        <a:buSzTx/>
        <a:buFontTx/>
        <a:buNone/>
        <a:tabLst/>
        <a:defRPr sz="7201" b="0" i="0" u="none" strike="noStrike" cap="none" spc="0" baseline="0">
          <a:ln>
            <a:noFill/>
          </a:ln>
          <a:solidFill>
            <a:srgbClr val="000000"/>
          </a:solidFill>
          <a:uFillTx/>
          <a:latin typeface="+mn-lt"/>
          <a:ea typeface="+mn-ea"/>
          <a:cs typeface="+mn-cs"/>
          <a:sym typeface="Avenir Next"/>
        </a:defRPr>
      </a:lvl2pPr>
      <a:lvl3pPr marL="342969" marR="0" indent="571614" algn="l" defTabSz="914583" rtl="0" latinLnBrk="0">
        <a:lnSpc>
          <a:spcPct val="100000"/>
        </a:lnSpc>
        <a:spcBef>
          <a:spcPts val="0"/>
        </a:spcBef>
        <a:spcAft>
          <a:spcPts val="0"/>
        </a:spcAft>
        <a:buClrTx/>
        <a:buSzTx/>
        <a:buFontTx/>
        <a:buNone/>
        <a:tabLst/>
        <a:defRPr sz="7201" b="0" i="0" u="none" strike="noStrike" cap="none" spc="0" baseline="0">
          <a:ln>
            <a:noFill/>
          </a:ln>
          <a:solidFill>
            <a:srgbClr val="000000"/>
          </a:solidFill>
          <a:uFillTx/>
          <a:latin typeface="+mn-lt"/>
          <a:ea typeface="+mn-ea"/>
          <a:cs typeface="+mn-cs"/>
          <a:sym typeface="Avenir Next"/>
        </a:defRPr>
      </a:lvl3pPr>
      <a:lvl4pPr marL="342969" marR="0" indent="1028906" algn="l" defTabSz="914583" rtl="0" latinLnBrk="0">
        <a:lnSpc>
          <a:spcPct val="100000"/>
        </a:lnSpc>
        <a:spcBef>
          <a:spcPts val="0"/>
        </a:spcBef>
        <a:spcAft>
          <a:spcPts val="0"/>
        </a:spcAft>
        <a:buClrTx/>
        <a:buSzTx/>
        <a:buFontTx/>
        <a:buNone/>
        <a:tabLst/>
        <a:defRPr sz="7201" b="0" i="0" u="none" strike="noStrike" cap="none" spc="0" baseline="0">
          <a:ln>
            <a:noFill/>
          </a:ln>
          <a:solidFill>
            <a:srgbClr val="000000"/>
          </a:solidFill>
          <a:uFillTx/>
          <a:latin typeface="+mn-lt"/>
          <a:ea typeface="+mn-ea"/>
          <a:cs typeface="+mn-cs"/>
          <a:sym typeface="Avenir Next"/>
        </a:defRPr>
      </a:lvl4pPr>
      <a:lvl5pPr marL="342969" marR="0" indent="1486197" algn="l" defTabSz="914583" rtl="0" latinLnBrk="0">
        <a:lnSpc>
          <a:spcPct val="100000"/>
        </a:lnSpc>
        <a:spcBef>
          <a:spcPts val="0"/>
        </a:spcBef>
        <a:spcAft>
          <a:spcPts val="0"/>
        </a:spcAft>
        <a:buClrTx/>
        <a:buSzTx/>
        <a:buFontTx/>
        <a:buNone/>
        <a:tabLst/>
        <a:defRPr sz="7201" b="0" i="0" u="none" strike="noStrike" cap="none" spc="0" baseline="0">
          <a:ln>
            <a:noFill/>
          </a:ln>
          <a:solidFill>
            <a:srgbClr val="000000"/>
          </a:solidFill>
          <a:uFillTx/>
          <a:latin typeface="+mn-lt"/>
          <a:ea typeface="+mn-ea"/>
          <a:cs typeface="+mn-cs"/>
          <a:sym typeface="Avenir Next"/>
        </a:defRPr>
      </a:lvl5pPr>
      <a:lvl6pPr marL="342969" marR="0" indent="114323" algn="l" defTabSz="914583" rtl="0" latinLnBrk="0">
        <a:lnSpc>
          <a:spcPct val="100000"/>
        </a:lnSpc>
        <a:spcBef>
          <a:spcPts val="0"/>
        </a:spcBef>
        <a:spcAft>
          <a:spcPts val="0"/>
        </a:spcAft>
        <a:buClrTx/>
        <a:buSzTx/>
        <a:buFontTx/>
        <a:buNone/>
        <a:tabLst/>
        <a:defRPr sz="7201" b="0" i="0" u="none" strike="noStrike" cap="none" spc="0" baseline="0">
          <a:ln>
            <a:noFill/>
          </a:ln>
          <a:solidFill>
            <a:srgbClr val="000000"/>
          </a:solidFill>
          <a:uFillTx/>
          <a:latin typeface="+mn-lt"/>
          <a:ea typeface="+mn-ea"/>
          <a:cs typeface="+mn-cs"/>
          <a:sym typeface="Avenir Next"/>
        </a:defRPr>
      </a:lvl6pPr>
      <a:lvl7pPr marL="342969" marR="0" indent="571614" algn="l" defTabSz="914583" rtl="0" latinLnBrk="0">
        <a:lnSpc>
          <a:spcPct val="100000"/>
        </a:lnSpc>
        <a:spcBef>
          <a:spcPts val="0"/>
        </a:spcBef>
        <a:spcAft>
          <a:spcPts val="0"/>
        </a:spcAft>
        <a:buClrTx/>
        <a:buSzTx/>
        <a:buFontTx/>
        <a:buNone/>
        <a:tabLst/>
        <a:defRPr sz="7201" b="0" i="0" u="none" strike="noStrike" cap="none" spc="0" baseline="0">
          <a:ln>
            <a:noFill/>
          </a:ln>
          <a:solidFill>
            <a:srgbClr val="000000"/>
          </a:solidFill>
          <a:uFillTx/>
          <a:latin typeface="+mn-lt"/>
          <a:ea typeface="+mn-ea"/>
          <a:cs typeface="+mn-cs"/>
          <a:sym typeface="Avenir Next"/>
        </a:defRPr>
      </a:lvl7pPr>
      <a:lvl8pPr marL="342969" marR="0" indent="1028906" algn="l" defTabSz="914583" rtl="0" latinLnBrk="0">
        <a:lnSpc>
          <a:spcPct val="100000"/>
        </a:lnSpc>
        <a:spcBef>
          <a:spcPts val="0"/>
        </a:spcBef>
        <a:spcAft>
          <a:spcPts val="0"/>
        </a:spcAft>
        <a:buClrTx/>
        <a:buSzTx/>
        <a:buFontTx/>
        <a:buNone/>
        <a:tabLst/>
        <a:defRPr sz="7201" b="0" i="0" u="none" strike="noStrike" cap="none" spc="0" baseline="0">
          <a:ln>
            <a:noFill/>
          </a:ln>
          <a:solidFill>
            <a:srgbClr val="000000"/>
          </a:solidFill>
          <a:uFillTx/>
          <a:latin typeface="+mn-lt"/>
          <a:ea typeface="+mn-ea"/>
          <a:cs typeface="+mn-cs"/>
          <a:sym typeface="Avenir Next"/>
        </a:defRPr>
      </a:lvl8pPr>
      <a:lvl9pPr marL="342969" marR="0" indent="1486197" algn="l" defTabSz="914583" rtl="0" latinLnBrk="0">
        <a:lnSpc>
          <a:spcPct val="100000"/>
        </a:lnSpc>
        <a:spcBef>
          <a:spcPts val="0"/>
        </a:spcBef>
        <a:spcAft>
          <a:spcPts val="0"/>
        </a:spcAft>
        <a:buClrTx/>
        <a:buSzTx/>
        <a:buFontTx/>
        <a:buNone/>
        <a:tabLst/>
        <a:defRPr sz="7201" b="0" i="0" u="none" strike="noStrike" cap="none" spc="0" baseline="0">
          <a:ln>
            <a:noFill/>
          </a:ln>
          <a:solidFill>
            <a:srgbClr val="000000"/>
          </a:solidFill>
          <a:uFillTx/>
          <a:latin typeface="+mn-lt"/>
          <a:ea typeface="+mn-ea"/>
          <a:cs typeface="+mn-cs"/>
          <a:sym typeface="Avenir Next"/>
        </a:defRPr>
      </a:lvl9pPr>
    </p:bodyStyle>
    <p:otherStyle>
      <a:lvl1pPr marL="0" marR="0" indent="0" algn="r" defTabSz="91458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venir Next"/>
        </a:defRPr>
      </a:lvl1pPr>
      <a:lvl2pPr marL="0" marR="0" indent="457291" algn="r" defTabSz="91458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venir Next"/>
        </a:defRPr>
      </a:lvl2pPr>
      <a:lvl3pPr marL="0" marR="0" indent="914583" algn="r" defTabSz="91458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venir Next"/>
        </a:defRPr>
      </a:lvl3pPr>
      <a:lvl4pPr marL="0" marR="0" indent="1371874" algn="r" defTabSz="91458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venir Next"/>
        </a:defRPr>
      </a:lvl4pPr>
      <a:lvl5pPr marL="0" marR="0" indent="1829166" algn="r" defTabSz="91458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venir Next"/>
        </a:defRPr>
      </a:lvl5pPr>
      <a:lvl6pPr marL="0" marR="0" indent="2286457" algn="r" defTabSz="91458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venir Next"/>
        </a:defRPr>
      </a:lvl6pPr>
      <a:lvl7pPr marL="0" marR="0" indent="2743749" algn="r" defTabSz="91458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venir Next"/>
        </a:defRPr>
      </a:lvl7pPr>
      <a:lvl8pPr marL="0" marR="0" indent="3201040" algn="r" defTabSz="91458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venir Next"/>
        </a:defRPr>
      </a:lvl8pPr>
      <a:lvl9pPr marL="0" marR="0" indent="3658332" algn="r" defTabSz="914583"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Avenir Nex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AE9EF"/>
        </a:solidFill>
        <a:effectLst/>
      </p:bgPr>
    </p:bg>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21F436CC-3095-4909-A285-530FAC08E993}"/>
              </a:ext>
            </a:extLst>
          </p:cNvPr>
          <p:cNvSpPr/>
          <p:nvPr/>
        </p:nvSpPr>
        <p:spPr>
          <a:xfrm>
            <a:off x="0" y="0"/>
            <a:ext cx="13716000" cy="2209458"/>
          </a:xfrm>
          <a:prstGeom prst="rect">
            <a:avLst/>
          </a:prstGeom>
          <a:solidFill>
            <a:srgbClr val="80003B"/>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endParaRPr kumimoji="0" lang="sv-SE" sz="8400" b="0" i="0" u="none" strike="noStrike" cap="none" spc="0" normalizeH="0" baseline="0">
              <a:ln>
                <a:noFill/>
              </a:ln>
              <a:solidFill>
                <a:srgbClr val="000000"/>
              </a:solidFill>
              <a:effectLst/>
              <a:uFillTx/>
              <a:latin typeface="+mn-lt"/>
              <a:ea typeface="+mn-ea"/>
              <a:cs typeface="+mn-cs"/>
              <a:sym typeface="Avenir Next"/>
            </a:endParaRPr>
          </a:p>
        </p:txBody>
      </p:sp>
      <p:sp>
        <p:nvSpPr>
          <p:cNvPr id="112" name="Rectangle 2"/>
          <p:cNvSpPr txBox="1"/>
          <p:nvPr/>
        </p:nvSpPr>
        <p:spPr>
          <a:xfrm>
            <a:off x="7143251" y="18569183"/>
            <a:ext cx="5926754" cy="357983"/>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ctr">
            <a:spAutoFit/>
          </a:bodyPr>
          <a:lstStyle>
            <a:lvl1pPr algn="l">
              <a:lnSpc>
                <a:spcPct val="110000"/>
              </a:lnSpc>
              <a:defRPr sz="1600" b="1">
                <a:latin typeface="Arial"/>
                <a:ea typeface="Arial"/>
                <a:cs typeface="Arial"/>
                <a:sym typeface="Arial"/>
              </a:defRPr>
            </a:lvl1pPr>
          </a:lstStyle>
          <a:p>
            <a:r>
              <a:rPr lang="en-US" sz="1100" baseline="30000" dirty="0">
                <a:solidFill>
                  <a:srgbClr val="80003B"/>
                </a:solidFill>
              </a:rPr>
              <a:t>1</a:t>
            </a:r>
            <a:r>
              <a:rPr lang="en-US" sz="1100" dirty="0">
                <a:solidFill>
                  <a:srgbClr val="80003B"/>
                </a:solidFill>
              </a:rPr>
              <a:t>A pilot study of hypertension management using a telemedicine treatment approach. </a:t>
            </a:r>
            <a:r>
              <a:rPr lang="en-US" sz="1100" b="0" dirty="0"/>
              <a:t>Blood Press </a:t>
            </a:r>
            <a:r>
              <a:rPr lang="en-US" sz="1100" b="0" dirty="0" err="1"/>
              <a:t>Monit</a:t>
            </a:r>
            <a:r>
              <a:rPr lang="en-US" sz="1100" b="0" dirty="0"/>
              <a:t>. 2020 Feb;25(1):18-21. </a:t>
            </a:r>
            <a:r>
              <a:rPr lang="en-US" sz="1100" b="0" dirty="0" err="1"/>
              <a:t>Wijkman</a:t>
            </a:r>
            <a:r>
              <a:rPr lang="en-US" sz="1100" b="0" dirty="0"/>
              <a:t> M, Carlsson M, </a:t>
            </a:r>
            <a:r>
              <a:rPr lang="en-US" sz="1100" b="0" dirty="0" err="1"/>
              <a:t>Darwiche</a:t>
            </a:r>
            <a:r>
              <a:rPr lang="en-US" sz="1100" b="0" dirty="0"/>
              <a:t> G, Nystrom F.</a:t>
            </a:r>
            <a:endParaRPr lang="sv-SE" sz="1100" b="0" dirty="0"/>
          </a:p>
        </p:txBody>
      </p:sp>
      <p:sp>
        <p:nvSpPr>
          <p:cNvPr id="114" name="Rectangle 4"/>
          <p:cNvSpPr txBox="1"/>
          <p:nvPr/>
        </p:nvSpPr>
        <p:spPr>
          <a:xfrm>
            <a:off x="297587" y="19111853"/>
            <a:ext cx="4193589" cy="400110"/>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ctr">
            <a:spAutoFit/>
          </a:bodyPr>
          <a:lstStyle>
            <a:lvl1pPr algn="r">
              <a:defRPr sz="1200">
                <a:latin typeface="Arial"/>
                <a:ea typeface="Arial"/>
                <a:cs typeface="Arial"/>
                <a:sym typeface="Arial"/>
              </a:defRPr>
            </a:lvl1pPr>
          </a:lstStyle>
          <a:p>
            <a:r>
              <a:rPr lang="sv-SE" sz="1300" dirty="0" err="1"/>
              <a:t>Accumbo</a:t>
            </a:r>
            <a:r>
              <a:rPr lang="sv-SE" sz="1300" dirty="0"/>
              <a:t> AB • Kalmar, Sweden • www.accumbo.se</a:t>
            </a:r>
            <a:r>
              <a:rPr lang="sv-SE" sz="1300" b="1" dirty="0"/>
              <a:t>		</a:t>
            </a:r>
            <a:endParaRPr sz="1300" dirty="0"/>
          </a:p>
        </p:txBody>
      </p:sp>
      <p:sp>
        <p:nvSpPr>
          <p:cNvPr id="115" name="Rectangle 5"/>
          <p:cNvSpPr txBox="1"/>
          <p:nvPr/>
        </p:nvSpPr>
        <p:spPr>
          <a:xfrm>
            <a:off x="566528" y="1546826"/>
            <a:ext cx="12582939" cy="83099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ctr">
            <a:spAutoFit/>
          </a:bodyPr>
          <a:lstStyle>
            <a:lvl1pPr algn="l">
              <a:defRPr sz="2400">
                <a:latin typeface="Arial"/>
                <a:ea typeface="Arial"/>
                <a:cs typeface="Arial"/>
                <a:sym typeface="Arial"/>
              </a:defRPr>
            </a:lvl1pPr>
          </a:lstStyle>
          <a:p>
            <a:pPr algn="ctr"/>
            <a:r>
              <a:rPr lang="sv-SE" sz="1800" b="1" dirty="0" err="1">
                <a:solidFill>
                  <a:schemeClr val="bg1"/>
                </a:solidFill>
              </a:rPr>
              <a:t>Gassan</a:t>
            </a:r>
            <a:r>
              <a:rPr lang="sv-SE" sz="1800" b="1" dirty="0">
                <a:solidFill>
                  <a:schemeClr val="bg1"/>
                </a:solidFill>
              </a:rPr>
              <a:t> Darwiche</a:t>
            </a:r>
            <a:r>
              <a:rPr lang="sv-SE" sz="1800" baseline="30000" dirty="0">
                <a:solidFill>
                  <a:schemeClr val="bg1"/>
                </a:solidFill>
              </a:rPr>
              <a:t>1,2</a:t>
            </a:r>
            <a:r>
              <a:rPr lang="sv-SE" sz="1800" dirty="0">
                <a:solidFill>
                  <a:schemeClr val="bg1"/>
                </a:solidFill>
              </a:rPr>
              <a:t>, MD, PhD, ghassan@accumbo.se, </a:t>
            </a:r>
            <a:r>
              <a:rPr lang="sv-SE" sz="1800" b="1" dirty="0">
                <a:solidFill>
                  <a:schemeClr val="bg1"/>
                </a:solidFill>
              </a:rPr>
              <a:t>Martin Carlsson</a:t>
            </a:r>
            <a:r>
              <a:rPr lang="sv-SE" sz="1800" baseline="30000" dirty="0">
                <a:solidFill>
                  <a:schemeClr val="bg1"/>
                </a:solidFill>
              </a:rPr>
              <a:t>1,3</a:t>
            </a:r>
            <a:r>
              <a:rPr lang="sv-SE" sz="1800" dirty="0">
                <a:solidFill>
                  <a:schemeClr val="bg1"/>
                </a:solidFill>
              </a:rPr>
              <a:t>, MD, PhD, martin@accumbo.se</a:t>
            </a:r>
          </a:p>
          <a:p>
            <a:pPr algn="ctr"/>
            <a:endParaRPr lang="sv-SE" sz="600" dirty="0">
              <a:solidFill>
                <a:schemeClr val="bg1"/>
              </a:solidFill>
            </a:endParaRPr>
          </a:p>
          <a:p>
            <a:pPr algn="ctr"/>
            <a:r>
              <a:rPr lang="en-GB" sz="1200" baseline="30000" dirty="0">
                <a:solidFill>
                  <a:schemeClr val="bg1"/>
                </a:solidFill>
              </a:rPr>
              <a:t>1</a:t>
            </a:r>
            <a:r>
              <a:rPr lang="en-GB" sz="1200" dirty="0">
                <a:solidFill>
                  <a:schemeClr val="bg1"/>
                </a:solidFill>
              </a:rPr>
              <a:t>Accumbo AB, Kalmar, Sweden,</a:t>
            </a:r>
            <a:r>
              <a:rPr lang="sv-SE" sz="1200" dirty="0">
                <a:solidFill>
                  <a:schemeClr val="bg1"/>
                </a:solidFill>
              </a:rPr>
              <a:t> </a:t>
            </a:r>
            <a:r>
              <a:rPr lang="sv-SE" sz="1200" baseline="30000" dirty="0">
                <a:solidFill>
                  <a:schemeClr val="bg1"/>
                </a:solidFill>
              </a:rPr>
              <a:t>2</a:t>
            </a:r>
            <a:r>
              <a:rPr lang="en-GB" sz="1200" dirty="0">
                <a:solidFill>
                  <a:schemeClr val="bg1"/>
                </a:solidFill>
              </a:rPr>
              <a:t>Dep of Clinical Sciences, Faculty of Medicine, Lund University, Malmö, Sweden</a:t>
            </a:r>
            <a:r>
              <a:rPr lang="sv-SE" sz="1200" dirty="0">
                <a:solidFill>
                  <a:schemeClr val="bg1"/>
                </a:solidFill>
              </a:rPr>
              <a:t>, </a:t>
            </a:r>
            <a:r>
              <a:rPr lang="sv-SE" sz="1200" baseline="30000" dirty="0">
                <a:solidFill>
                  <a:schemeClr val="bg1"/>
                </a:solidFill>
              </a:rPr>
              <a:t>3</a:t>
            </a:r>
            <a:r>
              <a:rPr lang="en-GB" sz="1200" dirty="0">
                <a:solidFill>
                  <a:schemeClr val="bg1"/>
                </a:solidFill>
              </a:rPr>
              <a:t>Dep of Medicine and Optometry, Linnaeus University, Kalmar, Sweden</a:t>
            </a:r>
            <a:endParaRPr lang="sv-SE" sz="1200" dirty="0">
              <a:solidFill>
                <a:schemeClr val="bg1"/>
              </a:solidFill>
            </a:endParaRPr>
          </a:p>
          <a:p>
            <a:pPr algn="ctr"/>
            <a:endParaRPr sz="1800" dirty="0"/>
          </a:p>
        </p:txBody>
      </p:sp>
      <p:sp>
        <p:nvSpPr>
          <p:cNvPr id="116" name="Rectangle 6"/>
          <p:cNvSpPr txBox="1"/>
          <p:nvPr/>
        </p:nvSpPr>
        <p:spPr>
          <a:xfrm>
            <a:off x="746615" y="2398587"/>
            <a:ext cx="5796267" cy="5131148"/>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just">
              <a:lnSpc>
                <a:spcPct val="140000"/>
              </a:lnSpc>
              <a:defRPr sz="1600">
                <a:latin typeface="Arial"/>
                <a:ea typeface="Arial"/>
                <a:cs typeface="Arial"/>
                <a:sym typeface="Arial"/>
              </a:defRPr>
            </a:lvl1pPr>
          </a:lstStyle>
          <a:p>
            <a:r>
              <a:rPr lang="en-US" b="1" dirty="0">
                <a:solidFill>
                  <a:srgbClr val="80003B"/>
                </a:solidFill>
              </a:rPr>
              <a:t>Background and Aims</a:t>
            </a:r>
            <a:endParaRPr lang="sv-SE" dirty="0">
              <a:solidFill>
                <a:srgbClr val="80003B"/>
              </a:solidFill>
            </a:endParaRPr>
          </a:p>
          <a:p>
            <a:r>
              <a:rPr lang="en-US" dirty="0"/>
              <a:t>Hypertension is quantitatively the most important risk factor for CVD and death in the world. Despite extensive knowledge treatment results from current methods are poor. Present ways of treating hypertension in traditional care has been criticized for deficiencies such as too few BP readings, long periods between readings for drug adjustments and lack of coaching of lifestyle changes. </a:t>
            </a:r>
            <a:r>
              <a:rPr lang="en-GB" dirty="0"/>
              <a:t>Home blood pressure monitoring (HBPM) is now recommended in European and American guidelines and there is a growing interest in telemedicine as part of hypertension management. </a:t>
            </a:r>
            <a:r>
              <a:rPr lang="en-US" dirty="0"/>
              <a:t>Blood Pressure Doctor (BPD) is one of the world's first all-inclusive digital healthcare system for management of patients with hypertension. The aim is to provide a more effective treatment using HBPM combined with remote care and telehealth technologies. </a:t>
            </a:r>
            <a:endParaRPr lang="sv-SE" dirty="0"/>
          </a:p>
        </p:txBody>
      </p:sp>
      <p:sp>
        <p:nvSpPr>
          <p:cNvPr id="117" name="Rectangle 7"/>
          <p:cNvSpPr txBox="1"/>
          <p:nvPr/>
        </p:nvSpPr>
        <p:spPr>
          <a:xfrm>
            <a:off x="566528" y="457679"/>
            <a:ext cx="12582939" cy="984885"/>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nchor="ctr">
            <a:spAutoFit/>
          </a:bodyPr>
          <a:lstStyle>
            <a:lvl1pPr algn="l">
              <a:defRPr sz="3200" b="1">
                <a:latin typeface="Arial"/>
                <a:ea typeface="Arial"/>
                <a:cs typeface="Arial"/>
                <a:sym typeface="Arial"/>
              </a:defRPr>
            </a:lvl1pPr>
          </a:lstStyle>
          <a:p>
            <a:pPr algn="ctr"/>
            <a:r>
              <a:rPr lang="en-US" dirty="0">
                <a:solidFill>
                  <a:schemeClr val="bg1"/>
                </a:solidFill>
                <a:latin typeface="Arial Narrow" panose="020B0606020202030204" pitchFamily="34" charset="0"/>
              </a:rPr>
              <a:t>Blood Pressure Doctor – A New Evidence-Based Effective Digital Care System for Hypertension Treatment Using Telemedicine and Mobile Health Technology</a:t>
            </a:r>
            <a:endParaRPr lang="sv-SE" dirty="0">
              <a:solidFill>
                <a:schemeClr val="bg1"/>
              </a:solidFill>
              <a:latin typeface="Arial Narrow" panose="020B0606020202030204" pitchFamily="34" charset="0"/>
            </a:endParaRPr>
          </a:p>
        </p:txBody>
      </p:sp>
      <p:sp>
        <p:nvSpPr>
          <p:cNvPr id="16" name="Rectangle 6">
            <a:extLst>
              <a:ext uri="{FF2B5EF4-FFF2-40B4-BE49-F238E27FC236}">
                <a16:creationId xmlns:a16="http://schemas.microsoft.com/office/drawing/2014/main" id="{E9BD2922-57DD-48D1-8304-A47F79EA657A}"/>
              </a:ext>
            </a:extLst>
          </p:cNvPr>
          <p:cNvSpPr txBox="1"/>
          <p:nvPr/>
        </p:nvSpPr>
        <p:spPr>
          <a:xfrm>
            <a:off x="746614" y="7694865"/>
            <a:ext cx="5796268" cy="685469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just">
              <a:lnSpc>
                <a:spcPct val="140000"/>
              </a:lnSpc>
              <a:defRPr sz="1600">
                <a:latin typeface="Arial"/>
                <a:ea typeface="Arial"/>
                <a:cs typeface="Arial"/>
                <a:sym typeface="Arial"/>
              </a:defRPr>
            </a:lvl1pPr>
          </a:lstStyle>
          <a:p>
            <a:r>
              <a:rPr lang="en-US" b="1" dirty="0">
                <a:solidFill>
                  <a:srgbClr val="80003B"/>
                </a:solidFill>
              </a:rPr>
              <a:t>Methods</a:t>
            </a:r>
            <a:endParaRPr lang="sv-SE" dirty="0">
              <a:solidFill>
                <a:srgbClr val="80003B"/>
              </a:solidFill>
            </a:endParaRPr>
          </a:p>
          <a:p>
            <a:r>
              <a:rPr lang="en-US" dirty="0"/>
              <a:t>The care concept is based on a patient smartphone application and a clinical decision support system (CDSS) for doctors (</a:t>
            </a:r>
            <a:r>
              <a:rPr lang="en-US" b="1" dirty="0"/>
              <a:t>Figure 1</a:t>
            </a:r>
            <a:r>
              <a:rPr lang="en-US" dirty="0"/>
              <a:t>). Patients gets the BPD application downloaded to their smartphone after initial triage and a validated and quality-certified CE-labeled Bluetooth-equipped </a:t>
            </a:r>
            <a:r>
              <a:rPr lang="en-US" dirty="0" err="1"/>
              <a:t>oscillometric</a:t>
            </a:r>
            <a:r>
              <a:rPr lang="en-US" dirty="0"/>
              <a:t> BP monitor </a:t>
            </a:r>
            <a:r>
              <a:rPr lang="en-GB" dirty="0"/>
              <a:t>(Truly Instrument Limited, Hong Kong, China) </a:t>
            </a:r>
            <a:r>
              <a:rPr lang="en-US" dirty="0"/>
              <a:t>is sent home to them. Using their personal </a:t>
            </a:r>
            <a:r>
              <a:rPr lang="en-US" dirty="0" err="1"/>
              <a:t>bankID</a:t>
            </a:r>
            <a:r>
              <a:rPr lang="en-US" dirty="0"/>
              <a:t> patients can log in to the smartphone application to answer medical health related questions (</a:t>
            </a:r>
            <a:r>
              <a:rPr lang="en-US" b="1" dirty="0"/>
              <a:t>Figure 2</a:t>
            </a:r>
            <a:r>
              <a:rPr lang="en-US" dirty="0"/>
              <a:t>). Patients enters or scan their medicines in the drug list, which is then transferred to the medical record and the CDSS. Using the chat function in the mobile patients can communicate with their dedicated patient-responsible doctor at any time. The patients are also referred for screening of selected lab tests and instructed on how to measure their BP in a standardized manner in their home supported by a simplified instruction video in the app (</a:t>
            </a:r>
            <a:r>
              <a:rPr lang="en-US" b="1" dirty="0"/>
              <a:t>Figure 3</a:t>
            </a:r>
            <a:r>
              <a:rPr lang="en-US" dirty="0"/>
              <a:t>). Home BP data are transferred via Bluetooth to the app and medical record forming a basis for continuous monitoring, medical treatment and intense behavioral coaching. </a:t>
            </a:r>
            <a:endParaRPr lang="sv-SE" dirty="0"/>
          </a:p>
        </p:txBody>
      </p:sp>
      <p:pic>
        <p:nvPicPr>
          <p:cNvPr id="17" name="Bildobjekt 16" descr="En bild som visar text&#10;&#10;Automatiskt genererad beskrivning">
            <a:extLst>
              <a:ext uri="{FF2B5EF4-FFF2-40B4-BE49-F238E27FC236}">
                <a16:creationId xmlns:a16="http://schemas.microsoft.com/office/drawing/2014/main" id="{7B692E6E-ED83-4973-ADE0-D0C656971F34}"/>
              </a:ext>
            </a:extLst>
          </p:cNvPr>
          <p:cNvPicPr/>
          <p:nvPr/>
        </p:nvPicPr>
        <p:blipFill>
          <a:blip r:embed="rId3">
            <a:extLst>
              <a:ext uri="{28A0092B-C50C-407E-A947-70E740481C1C}">
                <a14:useLocalDpi xmlns:a14="http://schemas.microsoft.com/office/drawing/2010/main" val="0"/>
              </a:ext>
            </a:extLst>
          </a:blip>
          <a:stretch>
            <a:fillRect/>
          </a:stretch>
        </p:blipFill>
        <p:spPr>
          <a:xfrm>
            <a:off x="746614" y="14531201"/>
            <a:ext cx="5760720" cy="4341528"/>
          </a:xfrm>
          <a:prstGeom prst="rect">
            <a:avLst/>
          </a:prstGeom>
        </p:spPr>
      </p:pic>
      <p:sp>
        <p:nvSpPr>
          <p:cNvPr id="2" name="Rektangel 1">
            <a:extLst>
              <a:ext uri="{FF2B5EF4-FFF2-40B4-BE49-F238E27FC236}">
                <a16:creationId xmlns:a16="http://schemas.microsoft.com/office/drawing/2014/main" id="{E9CC664B-0553-496C-B79E-22FAD613C947}"/>
              </a:ext>
            </a:extLst>
          </p:cNvPr>
          <p:cNvSpPr/>
          <p:nvPr/>
        </p:nvSpPr>
        <p:spPr>
          <a:xfrm>
            <a:off x="645995" y="18748175"/>
            <a:ext cx="5861339" cy="306109"/>
          </a:xfrm>
          <a:prstGeom prst="rect">
            <a:avLst/>
          </a:prstGeom>
        </p:spPr>
        <p:txBody>
          <a:bodyPr wrap="square">
            <a:spAutoFit/>
          </a:bodyPr>
          <a:lstStyle/>
          <a:p>
            <a:pPr algn="just">
              <a:lnSpc>
                <a:spcPct val="107000"/>
              </a:lnSpc>
              <a:spcAft>
                <a:spcPts val="800"/>
              </a:spcAft>
            </a:pPr>
            <a:r>
              <a:rPr lang="en-US" sz="1400" b="1" dirty="0">
                <a:solidFill>
                  <a:srgbClr val="80003B"/>
                </a:solidFill>
                <a:latin typeface="Arial" panose="020B0604020202020204" pitchFamily="34" charset="0"/>
                <a:ea typeface="Calibri" panose="020F0502020204030204" pitchFamily="34" charset="0"/>
                <a:cs typeface="Arial" panose="020B0604020202020204" pitchFamily="34" charset="0"/>
              </a:rPr>
              <a:t>Figure 1. The care concept of the Blood Pressure Doctor</a:t>
            </a:r>
            <a:endParaRPr lang="sv-SE" sz="1400" dirty="0">
              <a:solidFill>
                <a:srgbClr val="80003B"/>
              </a:solidFill>
              <a:latin typeface="Arial" panose="020B0604020202020204" pitchFamily="34" charset="0"/>
              <a:ea typeface="Calibri" panose="020F0502020204030204" pitchFamily="34" charset="0"/>
              <a:cs typeface="Arial" panose="020B0604020202020204" pitchFamily="34" charset="0"/>
            </a:endParaRPr>
          </a:p>
        </p:txBody>
      </p:sp>
      <p:sp>
        <p:nvSpPr>
          <p:cNvPr id="20" name="Rectangle 6">
            <a:extLst>
              <a:ext uri="{FF2B5EF4-FFF2-40B4-BE49-F238E27FC236}">
                <a16:creationId xmlns:a16="http://schemas.microsoft.com/office/drawing/2014/main" id="{B133AB13-C927-41E8-BC3B-1C8589D05B39}"/>
              </a:ext>
            </a:extLst>
          </p:cNvPr>
          <p:cNvSpPr txBox="1"/>
          <p:nvPr/>
        </p:nvSpPr>
        <p:spPr>
          <a:xfrm>
            <a:off x="7049383" y="2709941"/>
            <a:ext cx="5867361" cy="2718180"/>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just">
              <a:lnSpc>
                <a:spcPct val="140000"/>
              </a:lnSpc>
              <a:defRPr sz="1600">
                <a:latin typeface="Arial"/>
                <a:ea typeface="Arial"/>
                <a:cs typeface="Arial"/>
                <a:sym typeface="Arial"/>
              </a:defRPr>
            </a:lvl1pPr>
          </a:lstStyle>
          <a:p>
            <a:r>
              <a:rPr lang="en-US" dirty="0"/>
              <a:t>Health data compiled together with medication, lab test results and individual risk factor interpretation are presented to the doctor. The patient app and the doctor's medical record reflect each other and basically contain the same information (</a:t>
            </a:r>
            <a:r>
              <a:rPr lang="en-US" b="1" dirty="0"/>
              <a:t>Figure 4</a:t>
            </a:r>
            <a:r>
              <a:rPr lang="en-US" dirty="0"/>
              <a:t>). Automatically generated feedback is reinforced through gamification and given to the patient in the app together with treatment recommendations trough asynchronous physician chat communication.</a:t>
            </a:r>
            <a:endParaRPr lang="sv-SE" dirty="0"/>
          </a:p>
        </p:txBody>
      </p:sp>
      <p:sp>
        <p:nvSpPr>
          <p:cNvPr id="21" name="Rectangle 6">
            <a:extLst>
              <a:ext uri="{FF2B5EF4-FFF2-40B4-BE49-F238E27FC236}">
                <a16:creationId xmlns:a16="http://schemas.microsoft.com/office/drawing/2014/main" id="{6DAB87A0-2FE3-4EFF-854B-C0F1EFDE28C3}"/>
              </a:ext>
            </a:extLst>
          </p:cNvPr>
          <p:cNvSpPr txBox="1"/>
          <p:nvPr/>
        </p:nvSpPr>
        <p:spPr>
          <a:xfrm>
            <a:off x="7061085" y="9456917"/>
            <a:ext cx="5867361" cy="5820568"/>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just">
              <a:lnSpc>
                <a:spcPct val="140000"/>
              </a:lnSpc>
              <a:defRPr sz="1600">
                <a:latin typeface="Arial"/>
                <a:ea typeface="Arial"/>
                <a:cs typeface="Arial"/>
                <a:sym typeface="Arial"/>
              </a:defRPr>
            </a:lvl1pPr>
          </a:lstStyle>
          <a:p>
            <a:r>
              <a:rPr lang="en-US" b="1" dirty="0">
                <a:solidFill>
                  <a:srgbClr val="80003B"/>
                </a:solidFill>
              </a:rPr>
              <a:t>Results</a:t>
            </a:r>
            <a:endParaRPr lang="sv-SE" dirty="0">
              <a:solidFill>
                <a:srgbClr val="80003B"/>
              </a:solidFill>
            </a:endParaRPr>
          </a:p>
          <a:p>
            <a:r>
              <a:rPr lang="en-US" dirty="0"/>
              <a:t>Both clinical results and patient experience are positive, and the service has received very high ratings from the patients. </a:t>
            </a:r>
            <a:r>
              <a:rPr lang="en-GB" dirty="0"/>
              <a:t>Patients diagnosed with primary hypertension </a:t>
            </a:r>
            <a:r>
              <a:rPr lang="en-US" dirty="0"/>
              <a:t>having ongoing treatment in outpatient care in Sweden, were evaluated after 3 months hypertension management using the BPD service</a:t>
            </a:r>
            <a:r>
              <a:rPr lang="en-US" baseline="30000" dirty="0"/>
              <a:t>1</a:t>
            </a:r>
            <a:r>
              <a:rPr lang="en-US" dirty="0"/>
              <a:t>. The results show significant further improved blood pressure levels in a majority of patients with hypertension despite previous treatment in primary care. Two third of the patients </a:t>
            </a:r>
            <a:r>
              <a:rPr lang="en-GB" dirty="0"/>
              <a:t>with elevated home BP values during the first week’s assessment had a further 5mmHg reduction in systolic BP and 3 mmHg reduction in diastolic BP after 3 months. The level of BP reduction corresponds to a reduced risk of stroke and heart failure with 20-25% and risk of coronary heart disease with 15%. </a:t>
            </a:r>
            <a:r>
              <a:rPr lang="en-US" dirty="0"/>
              <a:t>BPD as a care concept received very high total scores in the patient survey: 98% replied that the service is good or very good and 92% would recommend it to family and friends. </a:t>
            </a:r>
            <a:endParaRPr lang="sv-SE" dirty="0"/>
          </a:p>
        </p:txBody>
      </p:sp>
      <p:sp>
        <p:nvSpPr>
          <p:cNvPr id="22" name="Rectangle 6">
            <a:extLst>
              <a:ext uri="{FF2B5EF4-FFF2-40B4-BE49-F238E27FC236}">
                <a16:creationId xmlns:a16="http://schemas.microsoft.com/office/drawing/2014/main" id="{54F3C3CC-77B6-4F95-8B4E-06EE98175F79}"/>
              </a:ext>
            </a:extLst>
          </p:cNvPr>
          <p:cNvSpPr txBox="1"/>
          <p:nvPr/>
        </p:nvSpPr>
        <p:spPr>
          <a:xfrm>
            <a:off x="7049383" y="15372049"/>
            <a:ext cx="5938456" cy="3062890"/>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lgn="just">
              <a:lnSpc>
                <a:spcPct val="140000"/>
              </a:lnSpc>
              <a:defRPr sz="1600">
                <a:latin typeface="Arial"/>
                <a:ea typeface="Arial"/>
                <a:cs typeface="Arial"/>
                <a:sym typeface="Arial"/>
              </a:defRPr>
            </a:lvl1pPr>
          </a:lstStyle>
          <a:p>
            <a:r>
              <a:rPr lang="en-US" b="1" dirty="0">
                <a:solidFill>
                  <a:srgbClr val="80003B"/>
                </a:solidFill>
              </a:rPr>
              <a:t>Conclusions</a:t>
            </a:r>
            <a:endParaRPr lang="sv-SE" dirty="0">
              <a:solidFill>
                <a:srgbClr val="80003B"/>
              </a:solidFill>
            </a:endParaRPr>
          </a:p>
          <a:p>
            <a:r>
              <a:rPr lang="en-US" dirty="0"/>
              <a:t>Proper hypertension management requires pharmacological and non-pharmacological interventions. The use of virtual health intervention and HBPM has been shown to improve empowerment, compliance and BP control. Blood Pressure Doctor </a:t>
            </a:r>
            <a:r>
              <a:rPr lang="en-GB" dirty="0"/>
              <a:t>is a telemedicine solution for hypertension management that </a:t>
            </a:r>
            <a:r>
              <a:rPr lang="en-US" dirty="0"/>
              <a:t>offers a new scientifically validated and evidence-based innovative digital care concept well suited to deliver medical care and individual lifestyle advice also for diabetes patients.</a:t>
            </a:r>
            <a:endParaRPr lang="sv-SE" dirty="0"/>
          </a:p>
        </p:txBody>
      </p:sp>
      <p:pic>
        <p:nvPicPr>
          <p:cNvPr id="23" name="Bildobjekt 22">
            <a:extLst>
              <a:ext uri="{FF2B5EF4-FFF2-40B4-BE49-F238E27FC236}">
                <a16:creationId xmlns:a16="http://schemas.microsoft.com/office/drawing/2014/main" id="{33801F1B-DD80-4951-82D3-2FB94984CBA9}"/>
              </a:ext>
            </a:extLst>
          </p:cNvPr>
          <p:cNvPicPr/>
          <p:nvPr/>
        </p:nvPicPr>
        <p:blipFill>
          <a:blip r:embed="rId4"/>
          <a:stretch>
            <a:fillRect/>
          </a:stretch>
        </p:blipFill>
        <p:spPr>
          <a:xfrm>
            <a:off x="7061085" y="5516020"/>
            <a:ext cx="1859249" cy="3483725"/>
          </a:xfrm>
          <a:prstGeom prst="rect">
            <a:avLst/>
          </a:prstGeom>
          <a:effectLst>
            <a:outerShdw blurRad="63500" sx="102000" sy="102000" algn="ctr" rotWithShape="0">
              <a:prstClr val="black">
                <a:alpha val="40000"/>
              </a:prstClr>
            </a:outerShdw>
          </a:effectLst>
        </p:spPr>
      </p:pic>
      <p:pic>
        <p:nvPicPr>
          <p:cNvPr id="24" name="Bildobjekt 23">
            <a:extLst>
              <a:ext uri="{FF2B5EF4-FFF2-40B4-BE49-F238E27FC236}">
                <a16:creationId xmlns:a16="http://schemas.microsoft.com/office/drawing/2014/main" id="{17761612-5F56-4F41-A4F0-B95151C1DEC3}"/>
              </a:ext>
            </a:extLst>
          </p:cNvPr>
          <p:cNvPicPr/>
          <p:nvPr/>
        </p:nvPicPr>
        <p:blipFill>
          <a:blip r:embed="rId5"/>
          <a:stretch>
            <a:fillRect/>
          </a:stretch>
        </p:blipFill>
        <p:spPr>
          <a:xfrm>
            <a:off x="9112635" y="5516019"/>
            <a:ext cx="1859249" cy="3483725"/>
          </a:xfrm>
          <a:prstGeom prst="rect">
            <a:avLst/>
          </a:prstGeom>
          <a:effectLst>
            <a:outerShdw blurRad="63500" sx="102000" sy="102000" algn="ctr" rotWithShape="0">
              <a:prstClr val="black">
                <a:alpha val="40000"/>
              </a:prstClr>
            </a:outerShdw>
          </a:effectLst>
        </p:spPr>
      </p:pic>
      <p:sp>
        <p:nvSpPr>
          <p:cNvPr id="4" name="Rektangel 3">
            <a:extLst>
              <a:ext uri="{FF2B5EF4-FFF2-40B4-BE49-F238E27FC236}">
                <a16:creationId xmlns:a16="http://schemas.microsoft.com/office/drawing/2014/main" id="{9AA02EFC-999A-497C-9A9C-F3B07A0AD8D3}"/>
              </a:ext>
            </a:extLst>
          </p:cNvPr>
          <p:cNvSpPr/>
          <p:nvPr/>
        </p:nvSpPr>
        <p:spPr>
          <a:xfrm>
            <a:off x="6857997" y="9019079"/>
            <a:ext cx="6291470" cy="336631"/>
          </a:xfrm>
          <a:prstGeom prst="rect">
            <a:avLst/>
          </a:prstGeom>
        </p:spPr>
        <p:txBody>
          <a:bodyPr wrap="square">
            <a:spAutoFit/>
          </a:bodyPr>
          <a:lstStyle/>
          <a:p>
            <a:pPr algn="l">
              <a:lnSpc>
                <a:spcPct val="107000"/>
              </a:lnSpc>
              <a:spcAft>
                <a:spcPts val="800"/>
              </a:spcAft>
            </a:pPr>
            <a:r>
              <a:rPr lang="en-US" sz="1600" b="1" dirty="0">
                <a:solidFill>
                  <a:srgbClr val="80003B"/>
                </a:solidFill>
                <a:latin typeface="Arial" panose="020B0604020202020204" pitchFamily="34" charset="0"/>
                <a:ea typeface="Calibri" panose="020F0502020204030204" pitchFamily="34" charset="0"/>
                <a:cs typeface="Arial" panose="020B0604020202020204" pitchFamily="34" charset="0"/>
              </a:rPr>
              <a:t>  </a:t>
            </a:r>
            <a:r>
              <a:rPr lang="en-US" sz="1400" b="1" dirty="0">
                <a:solidFill>
                  <a:srgbClr val="80003B"/>
                </a:solidFill>
                <a:latin typeface="Arial" panose="020B0604020202020204" pitchFamily="34" charset="0"/>
                <a:ea typeface="Calibri" panose="020F0502020204030204" pitchFamily="34" charset="0"/>
                <a:cs typeface="Arial" panose="020B0604020202020204" pitchFamily="34" charset="0"/>
              </a:rPr>
              <a:t>Fig 2. </a:t>
            </a:r>
            <a:r>
              <a:rPr lang="en-GB" sz="1400" b="1" dirty="0">
                <a:solidFill>
                  <a:srgbClr val="80003B"/>
                </a:solidFill>
                <a:latin typeface="Arial" panose="020B0604020202020204" pitchFamily="34" charset="0"/>
                <a:ea typeface="Calibri" panose="020F0502020204030204" pitchFamily="34" charset="0"/>
                <a:cs typeface="Arial" panose="020B0604020202020204" pitchFamily="34" charset="0"/>
              </a:rPr>
              <a:t>Questionnaire       </a:t>
            </a:r>
            <a:r>
              <a:rPr lang="en-US" sz="1400" b="1" dirty="0">
                <a:solidFill>
                  <a:srgbClr val="80003B"/>
                </a:solidFill>
                <a:latin typeface="Arial" panose="020B0604020202020204" pitchFamily="34" charset="0"/>
                <a:cs typeface="Arial" panose="020B0604020202020204" pitchFamily="34" charset="0"/>
              </a:rPr>
              <a:t>Fig 3. Measuring BP       Fig 4. BP data</a:t>
            </a:r>
            <a:endParaRPr lang="sv-SE" sz="1400" dirty="0">
              <a:solidFill>
                <a:srgbClr val="80003B"/>
              </a:solidFill>
              <a:latin typeface="Arial" panose="020B0604020202020204" pitchFamily="34" charset="0"/>
              <a:cs typeface="Arial" panose="020B0604020202020204" pitchFamily="34" charset="0"/>
            </a:endParaRPr>
          </a:p>
        </p:txBody>
      </p:sp>
      <p:pic>
        <p:nvPicPr>
          <p:cNvPr id="26" name="Bildobjekt 25">
            <a:extLst>
              <a:ext uri="{FF2B5EF4-FFF2-40B4-BE49-F238E27FC236}">
                <a16:creationId xmlns:a16="http://schemas.microsoft.com/office/drawing/2014/main" id="{1E2B746A-CFD1-4133-81BA-FC9CB2100A3E}"/>
              </a:ext>
            </a:extLst>
          </p:cNvPr>
          <p:cNvPicPr/>
          <p:nvPr/>
        </p:nvPicPr>
        <p:blipFill>
          <a:blip r:embed="rId6"/>
          <a:stretch>
            <a:fillRect/>
          </a:stretch>
        </p:blipFill>
        <p:spPr>
          <a:xfrm>
            <a:off x="11151966" y="5529328"/>
            <a:ext cx="1817419" cy="3483725"/>
          </a:xfrm>
          <a:prstGeom prst="rect">
            <a:avLst/>
          </a:prstGeom>
          <a:effectLst>
            <a:outerShdw blurRad="63500" sx="102000" sy="102000" algn="ctr" rotWithShape="0">
              <a:prstClr val="black">
                <a:alpha val="40000"/>
              </a:prstClr>
            </a:outerShdw>
          </a:effectLst>
        </p:spPr>
      </p:pic>
      <p:pic>
        <p:nvPicPr>
          <p:cNvPr id="28" name="Bildobjekt 27">
            <a:extLst>
              <a:ext uri="{FF2B5EF4-FFF2-40B4-BE49-F238E27FC236}">
                <a16:creationId xmlns:a16="http://schemas.microsoft.com/office/drawing/2014/main" id="{3D8FA7C4-9FD7-4182-8AA2-67A21B58C3A0}"/>
              </a:ext>
            </a:extLst>
          </p:cNvPr>
          <p:cNvPicPr>
            <a:picLocks noChangeAspect="1"/>
          </p:cNvPicPr>
          <p:nvPr/>
        </p:nvPicPr>
        <p:blipFill>
          <a:blip r:embed="rId7"/>
          <a:stretch>
            <a:fillRect/>
          </a:stretch>
        </p:blipFill>
        <p:spPr>
          <a:xfrm>
            <a:off x="10042259" y="18982051"/>
            <a:ext cx="2730943" cy="441925"/>
          </a:xfrm>
          <a:prstGeom prst="rect">
            <a:avLst/>
          </a:prstGeom>
          <a:solidFill>
            <a:srgbClr val="FAE9EF"/>
          </a:solidFill>
        </p:spPr>
      </p:pic>
    </p:spTree>
  </p:cSld>
  <p:clrMapOvr>
    <a:masterClrMapping/>
  </p:clrMapOvr>
  <p:transition spd="med"/>
</p:sld>
</file>

<file path=ppt/theme/theme1.xml><?xml version="1.0" encoding="utf-8"?>
<a:theme xmlns:a="http://schemas.openxmlformats.org/drawingml/2006/main" name="Layout">
  <a:themeElements>
    <a:clrScheme name="Layout">
      <a:dk1>
        <a:srgbClr val="000000"/>
      </a:dk1>
      <a:lt1>
        <a:srgbClr val="FFFFFF"/>
      </a:lt1>
      <a:dk2>
        <a:srgbClr val="A7A7A7"/>
      </a:dk2>
      <a:lt2>
        <a:srgbClr val="535353"/>
      </a:lt2>
      <a:accent1>
        <a:srgbClr val="BBE0E3"/>
      </a:accent1>
      <a:accent2>
        <a:srgbClr val="333399"/>
      </a:accent2>
      <a:accent3>
        <a:srgbClr val="8F8F8F"/>
      </a:accent3>
      <a:accent4>
        <a:srgbClr val="707070"/>
      </a:accent4>
      <a:accent5>
        <a:srgbClr val="DAEDEF"/>
      </a:accent5>
      <a:accent6>
        <a:srgbClr val="2D2D8A"/>
      </a:accent6>
      <a:hlink>
        <a:srgbClr val="0000FF"/>
      </a:hlink>
      <a:folHlink>
        <a:srgbClr val="FF00FF"/>
      </a:folHlink>
    </a:clrScheme>
    <a:fontScheme name="Layout">
      <a:majorFont>
        <a:latin typeface="Avenir Next"/>
        <a:ea typeface="Avenir Next"/>
        <a:cs typeface="Avenir Next"/>
      </a:majorFont>
      <a:minorFont>
        <a:latin typeface="Avenir Next"/>
        <a:ea typeface="Avenir Next"/>
        <a:cs typeface="Avenir Next"/>
      </a:minorFont>
    </a:fontScheme>
    <a:fmtScheme name="Layou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44000"/>
          </a:schemeClr>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ctr" defTabSz="914400" rtl="0" fontAlgn="auto" latinLnBrk="0" hangingPunct="0">
          <a:lnSpc>
            <a:spcPct val="100000"/>
          </a:lnSpc>
          <a:spcBef>
            <a:spcPts val="0"/>
          </a:spcBef>
          <a:spcAft>
            <a:spcPts val="0"/>
          </a:spcAft>
          <a:buClrTx/>
          <a:buSzTx/>
          <a:buFontTx/>
          <a:buNone/>
          <a:tabLst/>
          <a:defRPr kumimoji="0" sz="8400" b="0" i="0" u="none" strike="noStrike" cap="none" spc="0" normalizeH="0" baseline="0">
            <a:ln>
              <a:noFill/>
            </a:ln>
            <a:solidFill>
              <a:srgbClr val="000000"/>
            </a:solidFill>
            <a:effectLst/>
            <a:uFillTx/>
            <a:latin typeface="+mn-lt"/>
            <a:ea typeface="+mn-ea"/>
            <a:cs typeface="+mn-cs"/>
            <a:sym typeface="Avenir N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ctr" defTabSz="914400" rtl="0" fontAlgn="auto" latinLnBrk="0" hangingPunct="0">
          <a:lnSpc>
            <a:spcPct val="100000"/>
          </a:lnSpc>
          <a:spcBef>
            <a:spcPts val="0"/>
          </a:spcBef>
          <a:spcAft>
            <a:spcPts val="0"/>
          </a:spcAft>
          <a:buClrTx/>
          <a:buSzTx/>
          <a:buFontTx/>
          <a:buNone/>
          <a:tabLst/>
          <a:defRPr kumimoji="0" sz="8400" b="0" i="0" u="none" strike="noStrike" cap="none" spc="0" normalizeH="0" baseline="0">
            <a:ln>
              <a:noFill/>
            </a:ln>
            <a:solidFill>
              <a:srgbClr val="000000"/>
            </a:solidFill>
            <a:effectLst/>
            <a:uFillTx/>
            <a:latin typeface="+mn-lt"/>
            <a:ea typeface="+mn-ea"/>
            <a:cs typeface="+mn-cs"/>
            <a:sym typeface="Avenir N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Layout">
  <a:themeElements>
    <a:clrScheme name="Layout">
      <a:dk1>
        <a:srgbClr val="000000"/>
      </a:dk1>
      <a:lt1>
        <a:srgbClr val="FFFFFF"/>
      </a:lt1>
      <a:dk2>
        <a:srgbClr val="A7A7A7"/>
      </a:dk2>
      <a:lt2>
        <a:srgbClr val="535353"/>
      </a:lt2>
      <a:accent1>
        <a:srgbClr val="BBE0E3"/>
      </a:accent1>
      <a:accent2>
        <a:srgbClr val="333399"/>
      </a:accent2>
      <a:accent3>
        <a:srgbClr val="8F8F8F"/>
      </a:accent3>
      <a:accent4>
        <a:srgbClr val="707070"/>
      </a:accent4>
      <a:accent5>
        <a:srgbClr val="DAEDEF"/>
      </a:accent5>
      <a:accent6>
        <a:srgbClr val="2D2D8A"/>
      </a:accent6>
      <a:hlink>
        <a:srgbClr val="0000FF"/>
      </a:hlink>
      <a:folHlink>
        <a:srgbClr val="FF00FF"/>
      </a:folHlink>
    </a:clrScheme>
    <a:fontScheme name="Layout">
      <a:majorFont>
        <a:latin typeface="Avenir Next"/>
        <a:ea typeface="Avenir Next"/>
        <a:cs typeface="Avenir Next"/>
      </a:majorFont>
      <a:minorFont>
        <a:latin typeface="Avenir Next"/>
        <a:ea typeface="Avenir Next"/>
        <a:cs typeface="Avenir Next"/>
      </a:minorFont>
    </a:fontScheme>
    <a:fmtScheme name="Layou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lumOff val="44000"/>
          </a:schemeClr>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ctr" defTabSz="914400" rtl="0" fontAlgn="auto" latinLnBrk="0" hangingPunct="0">
          <a:lnSpc>
            <a:spcPct val="100000"/>
          </a:lnSpc>
          <a:spcBef>
            <a:spcPts val="0"/>
          </a:spcBef>
          <a:spcAft>
            <a:spcPts val="0"/>
          </a:spcAft>
          <a:buClrTx/>
          <a:buSzTx/>
          <a:buFontTx/>
          <a:buNone/>
          <a:tabLst/>
          <a:defRPr kumimoji="0" sz="8400" b="0" i="0" u="none" strike="noStrike" cap="none" spc="0" normalizeH="0" baseline="0">
            <a:ln>
              <a:noFill/>
            </a:ln>
            <a:solidFill>
              <a:srgbClr val="000000"/>
            </a:solidFill>
            <a:effectLst/>
            <a:uFillTx/>
            <a:latin typeface="+mn-lt"/>
            <a:ea typeface="+mn-ea"/>
            <a:cs typeface="+mn-cs"/>
            <a:sym typeface="Avenir N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ctr" defTabSz="914400" rtl="0" fontAlgn="auto" latinLnBrk="0" hangingPunct="0">
          <a:lnSpc>
            <a:spcPct val="100000"/>
          </a:lnSpc>
          <a:spcBef>
            <a:spcPts val="0"/>
          </a:spcBef>
          <a:spcAft>
            <a:spcPts val="0"/>
          </a:spcAft>
          <a:buClrTx/>
          <a:buSzTx/>
          <a:buFontTx/>
          <a:buNone/>
          <a:tabLst/>
          <a:defRPr kumimoji="0" sz="8400" b="0" i="0" u="none" strike="noStrike" cap="none" spc="0" normalizeH="0" baseline="0">
            <a:ln>
              <a:noFill/>
            </a:ln>
            <a:solidFill>
              <a:srgbClr val="000000"/>
            </a:solidFill>
            <a:effectLst/>
            <a:uFillTx/>
            <a:latin typeface="+mn-lt"/>
            <a:ea typeface="+mn-ea"/>
            <a:cs typeface="+mn-cs"/>
            <a:sym typeface="Avenir N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9CD7C69A2F5544CBED797FA5720F3D6" ma:contentTypeVersion="10" ma:contentTypeDescription="Create a new document." ma:contentTypeScope="" ma:versionID="1f0341efeb88cde60c32d590786b756f">
  <xsd:schema xmlns:xsd="http://www.w3.org/2001/XMLSchema" xmlns:xs="http://www.w3.org/2001/XMLSchema" xmlns:p="http://schemas.microsoft.com/office/2006/metadata/properties" xmlns:ns1="http://schemas.microsoft.com/sharepoint/v3" xmlns:ns2="eb3f7de7-c935-4ca6-a12c-1f73773710ec" xmlns:ns3="0e39f04a-a3dd-439b-8e79-f536d67e5315" targetNamespace="http://schemas.microsoft.com/office/2006/metadata/properties" ma:root="true" ma:fieldsID="580664181be5f89321ffd1d3b84e032d" ns1:_="" ns2:_="" ns3:_="">
    <xsd:import namespace="http://schemas.microsoft.com/sharepoint/v3"/>
    <xsd:import namespace="eb3f7de7-c935-4ca6-a12c-1f73773710ec"/>
    <xsd:import namespace="0e39f04a-a3dd-439b-8e79-f536d67e5315"/>
    <xsd:element name="properties">
      <xsd:complexType>
        <xsd:sequence>
          <xsd:element name="documentManagement">
            <xsd:complexType>
              <xsd:all>
                <xsd:element ref="ns1:PublishingStartDate" minOccurs="0"/>
                <xsd:element ref="ns1:PublishingExpirationDate" minOccurs="0"/>
                <xsd:element ref="ns2:KenesDocumentTypeId" minOccurs="0"/>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b3f7de7-c935-4ca6-a12c-1f73773710ec" elementFormDefault="qualified">
    <xsd:import namespace="http://schemas.microsoft.com/office/2006/documentManagement/types"/>
    <xsd:import namespace="http://schemas.microsoft.com/office/infopath/2007/PartnerControls"/>
    <xsd:element name="KenesDocumentTypeId" ma:index="10" nillable="true" ma:displayName="KenesDocumentTypeId" ma:list="{5ca2ab15-5c4e-45db-95e6-5cb4dd45d1b1}" ma:internalName="KenesDocumentTypeId" ma:showField="Title" ma:web="eb3f7de7-c935-4ca6-a12c-1f73773710ec">
      <xsd:simpleType>
        <xsd:restriction base="dms:Lookup"/>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e39f04a-a3dd-439b-8e79-f536d67e5315"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KenesDocumentTypeId xmlns="eb3f7de7-c935-4ca6-a12c-1f73773710ec" xsi:nil="true"/>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F8093446-3DF1-446D-B909-9D757B83D2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eb3f7de7-c935-4ca6-a12c-1f73773710ec"/>
    <ds:schemaRef ds:uri="0e39f04a-a3dd-439b-8e79-f536d67e53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CE11BAF-FF5B-4E0C-9A99-754259030806}">
  <ds:schemaRefs>
    <ds:schemaRef ds:uri="http://schemas.microsoft.com/sharepoint/v3/contenttype/forms"/>
  </ds:schemaRefs>
</ds:datastoreItem>
</file>

<file path=customXml/itemProps3.xml><?xml version="1.0" encoding="utf-8"?>
<ds:datastoreItem xmlns:ds="http://schemas.openxmlformats.org/officeDocument/2006/customXml" ds:itemID="{6FC28B38-219B-4FAE-B067-6BDE781D7F18}">
  <ds:schemaRefs>
    <ds:schemaRef ds:uri="http://schemas.openxmlformats.org/package/2006/metadata/core-properties"/>
    <ds:schemaRef ds:uri="http://purl.org/dc/elements/1.1/"/>
    <ds:schemaRef ds:uri="http://schemas.microsoft.com/office/2006/metadata/properties"/>
    <ds:schemaRef ds:uri="http://purl.org/dc/terms/"/>
    <ds:schemaRef ds:uri="http://schemas.microsoft.com/office/infopath/2007/PartnerControls"/>
    <ds:schemaRef ds:uri="http://schemas.microsoft.com/office/2006/documentManagement/types"/>
    <ds:schemaRef ds:uri="6c10228d-e4d2-4897-93a0-93d2c59f260e"/>
    <ds:schemaRef ds:uri="56ce4b01-65a0-4a6f-a4d4-50a2a2aa59d3"/>
    <ds:schemaRef ds:uri="http://www.w3.org/XML/1998/namespace"/>
    <ds:schemaRef ds:uri="http://purl.org/dc/dcmitype/"/>
    <ds:schemaRef ds:uri="eb3f7de7-c935-4ca6-a12c-1f73773710ec"/>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otalTime>0</TotalTime>
  <Words>790</Words>
  <Application>Microsoft Office PowerPoint</Application>
  <PresentationFormat>Anpassad</PresentationFormat>
  <Paragraphs>17</Paragraphs>
  <Slides>1</Slides>
  <Notes>1</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vt:i4>
      </vt:variant>
    </vt:vector>
  </HeadingPairs>
  <TitlesOfParts>
    <vt:vector size="5" baseType="lpstr">
      <vt:lpstr>Arial</vt:lpstr>
      <vt:lpstr>Arial Narrow</vt:lpstr>
      <vt:lpstr>Avenir Next</vt:lpstr>
      <vt:lpstr>Layout</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Adam Wojtkowski</dc:creator>
  <cp:lastModifiedBy>Ulrika Lönnbom</cp:lastModifiedBy>
  <cp:revision>27</cp:revision>
  <dcterms:modified xsi:type="dcterms:W3CDTF">2020-04-29T19:37:04Z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0x010100B9CD7C69A2F5544CBED797FA5720F3D6</vt:lpwstr>
  </property>
</Properties>
</file>